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ppt/theme/themeOverride19.xml" ContentType="application/vnd.openxmlformats-officedocument.themeOverride+xml"/>
  <Override PartName="/ppt/theme/themeOverride20.xml" ContentType="application/vnd.openxmlformats-officedocument.themeOverride+xml"/>
  <Override PartName="/ppt/theme/themeOverride21.xml" ContentType="application/vnd.openxmlformats-officedocument.themeOverride+xml"/>
  <Override PartName="/ppt/theme/themeOverride22.xml" ContentType="application/vnd.openxmlformats-officedocument.themeOverride+xml"/>
  <Override PartName="/ppt/theme/themeOverride23.xml" ContentType="application/vnd.openxmlformats-officedocument.themeOverride+xml"/>
  <Override PartName="/ppt/theme/themeOverride24.xml" ContentType="application/vnd.openxmlformats-officedocument.themeOverride+xml"/>
  <Override PartName="/ppt/theme/themeOverride25.xml" ContentType="application/vnd.openxmlformats-officedocument.themeOverride+xml"/>
  <Override PartName="/ppt/theme/themeOverride26.xml" ContentType="application/vnd.openxmlformats-officedocument.themeOverride+xml"/>
  <Override PartName="/ppt/theme/themeOverride27.xml" ContentType="application/vnd.openxmlformats-officedocument.themeOverride+xml"/>
  <Override PartName="/ppt/theme/themeOverride28.xml" ContentType="application/vnd.openxmlformats-officedocument.themeOverride+xml"/>
  <Override PartName="/ppt/theme/themeOverride29.xml" ContentType="application/vnd.openxmlformats-officedocument.themeOverride+xml"/>
  <Override PartName="/ppt/theme/themeOverride30.xml" ContentType="application/vnd.openxmlformats-officedocument.themeOverride+xml"/>
  <Override PartName="/ppt/theme/themeOverride31.xml" ContentType="application/vnd.openxmlformats-officedocument.themeOverride+xml"/>
  <Override PartName="/ppt/theme/themeOverride32.xml" ContentType="application/vnd.openxmlformats-officedocument.themeOverride+xml"/>
  <Override PartName="/ppt/theme/themeOverride33.xml" ContentType="application/vnd.openxmlformats-officedocument.themeOverride+xml"/>
  <Override PartName="/ppt/theme/themeOverride34.xml" ContentType="application/vnd.openxmlformats-officedocument.themeOverride+xml"/>
  <Override PartName="/ppt/theme/themeOverride35.xml" ContentType="application/vnd.openxmlformats-officedocument.themeOverride+xml"/>
  <Override PartName="/ppt/theme/themeOverride36.xml" ContentType="application/vnd.openxmlformats-officedocument.themeOverride+xml"/>
  <Override PartName="/ppt/theme/themeOverride37.xml" ContentType="application/vnd.openxmlformats-officedocument.themeOverride+xml"/>
  <Override PartName="/ppt/theme/themeOverride38.xml" ContentType="application/vnd.openxmlformats-officedocument.themeOverride+xml"/>
  <Override PartName="/ppt/theme/themeOverride39.xml" ContentType="application/vnd.openxmlformats-officedocument.themeOverride+xml"/>
  <Override PartName="/ppt/theme/themeOverride40.xml" ContentType="application/vnd.openxmlformats-officedocument.themeOverride+xml"/>
  <Override PartName="/ppt/theme/themeOverride41.xml" ContentType="application/vnd.openxmlformats-officedocument.themeOverride+xml"/>
  <Override PartName="/ppt/theme/themeOverride42.xml" ContentType="application/vnd.openxmlformats-officedocument.themeOverride+xml"/>
  <Override PartName="/ppt/theme/themeOverride43.xml" ContentType="application/vnd.openxmlformats-officedocument.themeOverride+xml"/>
  <Override PartName="/ppt/theme/themeOverride44.xml" ContentType="application/vnd.openxmlformats-officedocument.themeOverride+xml"/>
  <Override PartName="/ppt/notesSlides/notesSlide2.xml" ContentType="application/vnd.openxmlformats-officedocument.presentationml.notesSlide+xml"/>
  <Override PartName="/ppt/theme/themeOverride45.xml" ContentType="application/vnd.openxmlformats-officedocument.themeOverride+xml"/>
  <Override PartName="/ppt/notesSlides/notesSlide3.xml" ContentType="application/vnd.openxmlformats-officedocument.presentationml.notesSlide+xml"/>
  <Override PartName="/ppt/theme/themeOverride46.xml" ContentType="application/vnd.openxmlformats-officedocument.themeOverride+xml"/>
  <Override PartName="/ppt/notesSlides/notesSlide4.xml" ContentType="application/vnd.openxmlformats-officedocument.presentationml.notesSlide+xml"/>
  <Override PartName="/ppt/theme/themeOverride47.xml" ContentType="application/vnd.openxmlformats-officedocument.themeOverride+xml"/>
  <Override PartName="/ppt/notesSlides/notesSlide5.xml" ContentType="application/vnd.openxmlformats-officedocument.presentationml.notesSlide+xml"/>
  <Override PartName="/ppt/theme/themeOverride48.xml" ContentType="application/vnd.openxmlformats-officedocument.themeOverr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52"/>
  </p:notesMasterIdLst>
  <p:sldIdLst>
    <p:sldId id="1674" r:id="rId3"/>
    <p:sldId id="1964" r:id="rId4"/>
    <p:sldId id="1965" r:id="rId5"/>
    <p:sldId id="1966" r:id="rId6"/>
    <p:sldId id="1967" r:id="rId7"/>
    <p:sldId id="1968" r:id="rId8"/>
    <p:sldId id="1969" r:id="rId9"/>
    <p:sldId id="1970" r:id="rId10"/>
    <p:sldId id="1974" r:id="rId11"/>
    <p:sldId id="1971" r:id="rId12"/>
    <p:sldId id="1972" r:id="rId13"/>
    <p:sldId id="1975" r:id="rId14"/>
    <p:sldId id="1548" r:id="rId15"/>
    <p:sldId id="1798" r:id="rId16"/>
    <p:sldId id="1442" r:id="rId17"/>
    <p:sldId id="1977" r:id="rId18"/>
    <p:sldId id="1976" r:id="rId19"/>
    <p:sldId id="1618" r:id="rId20"/>
    <p:sldId id="1985" r:id="rId21"/>
    <p:sldId id="1619" r:id="rId22"/>
    <p:sldId id="1978" r:id="rId23"/>
    <p:sldId id="1979" r:id="rId24"/>
    <p:sldId id="1980" r:id="rId25"/>
    <p:sldId id="1981" r:id="rId26"/>
    <p:sldId id="1986" r:id="rId27"/>
    <p:sldId id="1987" r:id="rId28"/>
    <p:sldId id="1988" r:id="rId29"/>
    <p:sldId id="1947" r:id="rId30"/>
    <p:sldId id="1948" r:id="rId31"/>
    <p:sldId id="1949" r:id="rId32"/>
    <p:sldId id="1950" r:id="rId33"/>
    <p:sldId id="1951" r:id="rId34"/>
    <p:sldId id="1952" r:id="rId35"/>
    <p:sldId id="1953" r:id="rId36"/>
    <p:sldId id="1954" r:id="rId37"/>
    <p:sldId id="1955" r:id="rId38"/>
    <p:sldId id="1956" r:id="rId39"/>
    <p:sldId id="1957" r:id="rId40"/>
    <p:sldId id="1958" r:id="rId41"/>
    <p:sldId id="1959" r:id="rId42"/>
    <p:sldId id="1960" r:id="rId43"/>
    <p:sldId id="1961" r:id="rId44"/>
    <p:sldId id="1962" r:id="rId45"/>
    <p:sldId id="1963" r:id="rId46"/>
    <p:sldId id="1670" r:id="rId47"/>
    <p:sldId id="1671" r:id="rId48"/>
    <p:sldId id="1672" r:id="rId49"/>
    <p:sldId id="292" r:id="rId50"/>
    <p:sldId id="293"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5642" autoAdjust="0"/>
  </p:normalViewPr>
  <p:slideViewPr>
    <p:cSldViewPr snapToGrid="0">
      <p:cViewPr varScale="1">
        <p:scale>
          <a:sx n="107" d="100"/>
          <a:sy n="107" d="100"/>
        </p:scale>
        <p:origin x="67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868586-BF78-4961-A99A-58F372E7C3D8}" type="datetimeFigureOut">
              <a:rPr lang="en-US" smtClean="0"/>
              <a:t>9/19/2026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7F2BA8-CD31-405C-B225-9EC16D5E940A}" type="slidenum">
              <a:rPr lang="en-US" smtClean="0"/>
              <a:t>‹#›</a:t>
            </a:fld>
            <a:endParaRPr lang="en-US"/>
          </a:p>
        </p:txBody>
      </p:sp>
    </p:spTree>
    <p:extLst>
      <p:ext uri="{BB962C8B-B14F-4D97-AF65-F5344CB8AC3E}">
        <p14:creationId xmlns:p14="http://schemas.microsoft.com/office/powerpoint/2010/main" val="24946634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Eddie Williams	~ September 20,2026</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E381B2-66CF-4101-8317-0531AEB1D31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27119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A9EE78-BC61-48A3-B71F-BF56EB2414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247561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A9EE78-BC61-48A3-B71F-BF56EB2414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806743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A9EE78-BC61-48A3-B71F-BF56EB2414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445756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A9EE78-BC61-48A3-B71F-BF56EB2414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118182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A9EE78-BC61-48A3-B71F-BF56EB2414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753344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682DC477-071F-488F-B7EC-931AD21B5812}" type="datetimeFigureOut">
              <a:rPr lang="en-US" smtClean="0"/>
              <a:t>9/19/2026</a:t>
            </a:fld>
            <a:endParaRPr lang="en-US"/>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D0C95E75-EB2B-44DE-938C-C54E58CFF33E}" type="slidenum">
              <a:rPr lang="en-US" smtClean="0"/>
              <a:t>‹#›</a:t>
            </a:fld>
            <a:endParaRPr lang="en-US"/>
          </a:p>
        </p:txBody>
      </p:sp>
    </p:spTree>
    <p:extLst>
      <p:ext uri="{BB962C8B-B14F-4D97-AF65-F5344CB8AC3E}">
        <p14:creationId xmlns:p14="http://schemas.microsoft.com/office/powerpoint/2010/main" val="26285662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82DC477-071F-488F-B7EC-931AD21B5812}" type="datetimeFigureOut">
              <a:rPr lang="en-US" smtClean="0"/>
              <a:t>9/19/2026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2098626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82DC477-071F-488F-B7EC-931AD21B5812}" type="datetimeFigureOut">
              <a:rPr lang="en-US" smtClean="0"/>
              <a:t>9/19/2026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31922375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82DC477-071F-488F-B7EC-931AD21B5812}" type="datetimeFigureOut">
              <a:rPr lang="en-US" smtClean="0"/>
              <a:t>9/19/2026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31144697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82DC477-071F-488F-B7EC-931AD21B5812}" type="datetimeFigureOut">
              <a:rPr lang="en-US" smtClean="0"/>
              <a:t>9/19/2026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23978600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82DC477-071F-488F-B7EC-931AD21B5812}" type="datetimeFigureOut">
              <a:rPr lang="en-US" smtClean="0"/>
              <a:t>9/19/2026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4281950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2DC477-071F-488F-B7EC-931AD21B5812}" type="datetimeFigureOut">
              <a:rPr lang="en-US" smtClean="0"/>
              <a:t>9/19/2026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1906556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682DC477-071F-488F-B7EC-931AD21B5812}" type="datetimeFigureOut">
              <a:rPr lang="en-US" smtClean="0"/>
              <a:t>9/19/2026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D0C95E75-EB2B-44DE-938C-C54E58CFF33E}" type="slidenum">
              <a:rPr lang="en-US" smtClean="0"/>
              <a:t>‹#›</a:t>
            </a:fld>
            <a:endParaRPr lang="en-US"/>
          </a:p>
        </p:txBody>
      </p:sp>
    </p:spTree>
    <p:extLst>
      <p:ext uri="{BB962C8B-B14F-4D97-AF65-F5344CB8AC3E}">
        <p14:creationId xmlns:p14="http://schemas.microsoft.com/office/powerpoint/2010/main" val="38722228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40000"/>
              <a:lumOff val="6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682DC477-071F-488F-B7EC-931AD21B5812}" type="datetimeFigureOut">
              <a:rPr lang="en-US" smtClean="0"/>
              <a:t>9/19/2026</a:t>
            </a:fld>
            <a:endParaRPr lang="en-US"/>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D0C95E75-EB2B-44DE-938C-C54E58CFF33E}" type="slidenum">
              <a:rPr lang="en-US" smtClean="0"/>
              <a:t>‹#›</a:t>
            </a:fld>
            <a:endParaRPr lang="en-US"/>
          </a:p>
        </p:txBody>
      </p:sp>
    </p:spTree>
    <p:extLst>
      <p:ext uri="{BB962C8B-B14F-4D97-AF65-F5344CB8AC3E}">
        <p14:creationId xmlns:p14="http://schemas.microsoft.com/office/powerpoint/2010/main" val="1165524186"/>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82DC477-071F-488F-B7EC-931AD21B5812}" type="datetimeFigureOut">
              <a:rPr lang="en-US" smtClean="0"/>
              <a:t>9/19/2026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39041388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82DC477-071F-488F-B7EC-931AD21B5812}" type="datetimeFigureOut">
              <a:rPr lang="en-US" smtClean="0"/>
              <a:t>9/19/2026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42149290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82DC477-071F-488F-B7EC-931AD21B5812}" type="datetimeFigureOut">
              <a:rPr lang="en-US" smtClean="0"/>
              <a:t>9/19/2026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C95E75-EB2B-44DE-938C-C54E58CFF33E}" type="slidenum">
              <a:rPr lang="en-US" smtClean="0"/>
              <a:t>‹#›</a:t>
            </a:fld>
            <a:endParaRPr lang="en-US"/>
          </a:p>
        </p:txBody>
      </p:sp>
      <p:sp>
        <p:nvSpPr>
          <p:cNvPr id="8" name="Title 7"/>
          <p:cNvSpPr>
            <a:spLocks noGrp="1"/>
          </p:cNvSpPr>
          <p:nvPr>
            <p:ph type="title"/>
          </p:nvPr>
        </p:nvSpPr>
        <p:spPr/>
        <p:txBody>
          <a:bodyPr/>
          <a:lstStyle/>
          <a:p>
            <a:r>
              <a:rPr lang="en-US"/>
              <a:t>Click to edit Master title style</a:t>
            </a:r>
          </a:p>
        </p:txBody>
      </p:sp>
      <p:sp>
        <p:nvSpPr>
          <p:cNvPr id="10" name="Content Placeholder 9"/>
          <p:cNvSpPr>
            <a:spLocks noGrp="1"/>
          </p:cNvSpPr>
          <p:nvPr>
            <p:ph sz="quarter" idx="13"/>
          </p:nvPr>
        </p:nvSpPr>
        <p:spPr>
          <a:xfrm>
            <a:off x="1524000" y="731520"/>
            <a:ext cx="8534400"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067230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Rectangle 10"/>
          <p:cNvSpPr/>
          <p:nvPr/>
        </p:nvSpPr>
        <p:spPr>
          <a:xfrm>
            <a:off x="0" y="3866920"/>
            <a:ext cx="12192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Rectangle 11"/>
          <p:cNvSpPr/>
          <p:nvPr/>
        </p:nvSpPr>
        <p:spPr>
          <a:xfrm>
            <a:off x="0" y="0"/>
            <a:ext cx="12192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0" y="2652311"/>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4" name="Oval 13"/>
          <p:cNvSpPr/>
          <p:nvPr/>
        </p:nvSpPr>
        <p:spPr>
          <a:xfrm>
            <a:off x="0" y="1600200"/>
            <a:ext cx="12192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Subtitle 2"/>
          <p:cNvSpPr>
            <a:spLocks noGrp="1"/>
          </p:cNvSpPr>
          <p:nvPr>
            <p:ph type="subTitle" idx="1"/>
          </p:nvPr>
        </p:nvSpPr>
        <p:spPr>
          <a:xfrm>
            <a:off x="1965060" y="5052546"/>
            <a:ext cx="7516013"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82DC477-071F-488F-B7EC-931AD21B5812}" type="datetimeFigureOut">
              <a:rPr lang="en-US" smtClean="0"/>
              <a:t>9/19/2026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C95E75-EB2B-44DE-938C-C54E58CFF33E}" type="slidenum">
              <a:rPr lang="en-US" smtClean="0"/>
              <a:t>‹#›</a:t>
            </a:fld>
            <a:endParaRPr lang="en-US"/>
          </a:p>
        </p:txBody>
      </p:sp>
      <p:sp>
        <p:nvSpPr>
          <p:cNvPr id="2" name="Title 1"/>
          <p:cNvSpPr>
            <a:spLocks noGrp="1"/>
          </p:cNvSpPr>
          <p:nvPr>
            <p:ph type="ctrTitle"/>
          </p:nvPr>
        </p:nvSpPr>
        <p:spPr>
          <a:xfrm>
            <a:off x="1090109" y="3132290"/>
            <a:ext cx="9567135" cy="1793167"/>
          </a:xfrm>
          <a:effectLst/>
        </p:spPr>
        <p:txBody>
          <a:bodyPr>
            <a:noAutofit/>
          </a:bodyPr>
          <a:lstStyle>
            <a:lvl1pPr marL="640080" indent="-457200" algn="l">
              <a:defRPr sz="5400"/>
            </a:lvl1pPr>
          </a:lstStyle>
          <a:p>
            <a:r>
              <a:rPr lang="en-US"/>
              <a:t>Click to edit Master title style</a:t>
            </a:r>
            <a:endParaRPr lang="en-US" dirty="0"/>
          </a:p>
        </p:txBody>
      </p:sp>
    </p:spTree>
    <p:extLst>
      <p:ext uri="{BB962C8B-B14F-4D97-AF65-F5344CB8AC3E}">
        <p14:creationId xmlns:p14="http://schemas.microsoft.com/office/powerpoint/2010/main" val="10922258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82DC477-071F-488F-B7EC-931AD21B5812}" type="datetimeFigureOut">
              <a:rPr lang="en-US" smtClean="0"/>
              <a:t>9/19/2026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C95E75-EB2B-44DE-938C-C54E58CFF33E}" type="slidenum">
              <a:rPr lang="en-US" smtClean="0"/>
              <a:t>‹#›</a:t>
            </a:fld>
            <a:endParaRPr lang="en-US"/>
          </a:p>
        </p:txBody>
      </p:sp>
      <p:sp>
        <p:nvSpPr>
          <p:cNvPr id="8" name="Title 7"/>
          <p:cNvSpPr>
            <a:spLocks noGrp="1"/>
          </p:cNvSpPr>
          <p:nvPr>
            <p:ph type="title"/>
          </p:nvPr>
        </p:nvSpPr>
        <p:spPr/>
        <p:txBody>
          <a:bodyPr/>
          <a:lstStyle/>
          <a:p>
            <a:r>
              <a:rPr lang="en-US"/>
              <a:t>Click to edit Master title style</a:t>
            </a:r>
          </a:p>
        </p:txBody>
      </p:sp>
      <p:sp>
        <p:nvSpPr>
          <p:cNvPr id="10" name="Content Placeholder 9"/>
          <p:cNvSpPr>
            <a:spLocks noGrp="1"/>
          </p:cNvSpPr>
          <p:nvPr>
            <p:ph sz="quarter" idx="13"/>
          </p:nvPr>
        </p:nvSpPr>
        <p:spPr>
          <a:xfrm>
            <a:off x="1524000" y="731520"/>
            <a:ext cx="8534400"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608071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3866920"/>
            <a:ext cx="12192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p:cNvSpPr/>
          <p:nvPr/>
        </p:nvSpPr>
        <p:spPr>
          <a:xfrm>
            <a:off x="0" y="0"/>
            <a:ext cx="12192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Rectangle 8"/>
          <p:cNvSpPr/>
          <p:nvPr/>
        </p:nvSpPr>
        <p:spPr>
          <a:xfrm>
            <a:off x="0" y="2652311"/>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Oval 9"/>
          <p:cNvSpPr/>
          <p:nvPr/>
        </p:nvSpPr>
        <p:spPr>
          <a:xfrm>
            <a:off x="0" y="1600200"/>
            <a:ext cx="12192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2710927" y="2172648"/>
            <a:ext cx="7955555" cy="2423346"/>
          </a:xfrm>
          <a:effectLst/>
        </p:spPr>
        <p:txBody>
          <a:bodyPr anchor="b"/>
          <a:lstStyle>
            <a:lvl1pPr algn="r">
              <a:defRPr sz="4600" b="1" cap="none" baseline="0"/>
            </a:lvl1pPr>
          </a:lstStyle>
          <a:p>
            <a:r>
              <a:rPr lang="en-US"/>
              <a:t>Click to edit Master title style</a:t>
            </a:r>
            <a:endParaRPr lang="en-US" dirty="0"/>
          </a:p>
        </p:txBody>
      </p:sp>
      <p:sp>
        <p:nvSpPr>
          <p:cNvPr id="3" name="Text Placeholder 2"/>
          <p:cNvSpPr>
            <a:spLocks noGrp="1"/>
          </p:cNvSpPr>
          <p:nvPr>
            <p:ph type="body" idx="1"/>
          </p:nvPr>
        </p:nvSpPr>
        <p:spPr>
          <a:xfrm>
            <a:off x="2696584" y="4607511"/>
            <a:ext cx="7960659"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82DC477-071F-488F-B7EC-931AD21B5812}" type="datetimeFigureOut">
              <a:rPr lang="en-US" smtClean="0"/>
              <a:t>9/19/2026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41915443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682DC477-071F-488F-B7EC-931AD21B5812}" type="datetimeFigureOut">
              <a:rPr lang="en-US" smtClean="0"/>
              <a:t>9/19/2026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C95E75-EB2B-44DE-938C-C54E58CFF33E}" type="slidenum">
              <a:rPr lang="en-US" smtClean="0"/>
              <a:t>‹#›</a:t>
            </a:fld>
            <a:endParaRPr lang="en-US"/>
          </a:p>
        </p:txBody>
      </p:sp>
      <p:sp>
        <p:nvSpPr>
          <p:cNvPr id="8" name="Title 7"/>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3"/>
          </p:nvPr>
        </p:nvSpPr>
        <p:spPr>
          <a:xfrm>
            <a:off x="1523999" y="731519"/>
            <a:ext cx="4462272"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4"/>
          </p:nvPr>
        </p:nvSpPr>
        <p:spPr>
          <a:xfrm>
            <a:off x="6193536" y="731520"/>
            <a:ext cx="4462272"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111890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24000" y="731520"/>
            <a:ext cx="4462272"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41929" y="1400327"/>
            <a:ext cx="4462272"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6403" y="731520"/>
            <a:ext cx="4462272"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n-US"/>
              <a:t>Click to edit Master text styles</a:t>
            </a:r>
          </a:p>
        </p:txBody>
      </p:sp>
      <p:sp>
        <p:nvSpPr>
          <p:cNvPr id="6" name="Content Placeholder 5"/>
          <p:cNvSpPr>
            <a:spLocks noGrp="1"/>
          </p:cNvSpPr>
          <p:nvPr>
            <p:ph sz="quarter" idx="4"/>
          </p:nvPr>
        </p:nvSpPr>
        <p:spPr>
          <a:xfrm>
            <a:off x="6193367" y="1399032"/>
            <a:ext cx="4462272"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82DC477-071F-488F-B7EC-931AD21B5812}" type="datetimeFigureOut">
              <a:rPr lang="en-US" smtClean="0"/>
              <a:t>9/19/2026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C95E75-EB2B-44DE-938C-C54E58CFF33E}"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636834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82DC477-071F-488F-B7EC-931AD21B5812}" type="datetimeFigureOut">
              <a:rPr lang="en-US" smtClean="0"/>
              <a:t>9/19/2026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4945066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2DC477-071F-488F-B7EC-931AD21B5812}" type="datetimeFigureOut">
              <a:rPr lang="en-US" smtClean="0"/>
              <a:t>9/19/2026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19946224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8794" y="2209801"/>
            <a:ext cx="4848113" cy="1258493"/>
          </a:xfrm>
          <a:effectLst/>
        </p:spPr>
        <p:txBody>
          <a:bodyPr anchor="b">
            <a:noAutofit/>
          </a:bodyPr>
          <a:lstStyle>
            <a:lvl1pPr marL="228600" indent="-228600" algn="l">
              <a:defRPr sz="2800" b="1">
                <a:effectLst/>
              </a:defRPr>
            </a:lvl1pPr>
          </a:lstStyle>
          <a:p>
            <a:r>
              <a:rPr lang="en-US"/>
              <a:t>Click to edit Master title style</a:t>
            </a:r>
            <a:endParaRPr lang="en-US" dirty="0"/>
          </a:p>
        </p:txBody>
      </p:sp>
      <p:sp>
        <p:nvSpPr>
          <p:cNvPr id="3" name="Content Placeholder 2"/>
          <p:cNvSpPr>
            <a:spLocks noGrp="1"/>
          </p:cNvSpPr>
          <p:nvPr>
            <p:ph idx="1"/>
          </p:nvPr>
        </p:nvSpPr>
        <p:spPr>
          <a:xfrm>
            <a:off x="6124688" y="731520"/>
            <a:ext cx="5356113"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34354" y="3497802"/>
            <a:ext cx="4518213"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82DC477-071F-488F-B7EC-931AD21B5812}" type="datetimeFigureOut">
              <a:rPr lang="en-US" smtClean="0"/>
              <a:t>9/19/2026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42943420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3866920"/>
            <a:ext cx="12192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Rectangle 8"/>
          <p:cNvSpPr/>
          <p:nvPr/>
        </p:nvSpPr>
        <p:spPr>
          <a:xfrm>
            <a:off x="0" y="0"/>
            <a:ext cx="12192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2652311"/>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Oval 10"/>
          <p:cNvSpPr/>
          <p:nvPr/>
        </p:nvSpPr>
        <p:spPr>
          <a:xfrm>
            <a:off x="0" y="1600200"/>
            <a:ext cx="12192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Picture Placeholder 2"/>
          <p:cNvSpPr>
            <a:spLocks noGrp="1"/>
          </p:cNvSpPr>
          <p:nvPr>
            <p:ph type="pic" idx="1"/>
          </p:nvPr>
        </p:nvSpPr>
        <p:spPr>
          <a:xfrm>
            <a:off x="5966900" y="1143000"/>
            <a:ext cx="54864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170516" y="1010486"/>
            <a:ext cx="4925485"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82DC477-071F-488F-B7EC-931AD21B5812}" type="datetimeFigureOut">
              <a:rPr lang="en-US" smtClean="0"/>
              <a:t>9/19/2026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C95E75-EB2B-44DE-938C-C54E58CFF33E}" type="slidenum">
              <a:rPr lang="en-US" smtClean="0"/>
              <a:t>‹#›</a:t>
            </a:fld>
            <a:endParaRPr lang="en-US"/>
          </a:p>
        </p:txBody>
      </p:sp>
      <p:sp>
        <p:nvSpPr>
          <p:cNvPr id="2" name="Title 1"/>
          <p:cNvSpPr>
            <a:spLocks noGrp="1"/>
          </p:cNvSpPr>
          <p:nvPr>
            <p:ph type="title"/>
          </p:nvPr>
        </p:nvSpPr>
        <p:spPr>
          <a:xfrm>
            <a:off x="969691" y="4464421"/>
            <a:ext cx="8511384" cy="1143000"/>
          </a:xfrm>
        </p:spPr>
        <p:txBody>
          <a:bodyPr anchor="b">
            <a:noAutofit/>
          </a:bodyPr>
          <a:lstStyle>
            <a:lvl1pPr algn="l">
              <a:defRPr sz="4600" b="1"/>
            </a:lvl1pPr>
          </a:lstStyle>
          <a:p>
            <a:r>
              <a:rPr lang="en-US"/>
              <a:t>Click to edit Master title style</a:t>
            </a:r>
            <a:endParaRPr lang="en-US" dirty="0"/>
          </a:p>
        </p:txBody>
      </p:sp>
    </p:spTree>
    <p:extLst>
      <p:ext uri="{BB962C8B-B14F-4D97-AF65-F5344CB8AC3E}">
        <p14:creationId xmlns:p14="http://schemas.microsoft.com/office/powerpoint/2010/main" val="31135041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2540000" y="731519"/>
            <a:ext cx="8534400" cy="34747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82DC477-071F-488F-B7EC-931AD21B5812}" type="datetimeFigureOut">
              <a:rPr lang="en-US" smtClean="0"/>
              <a:t>9/19/2026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40315477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38344" y="376518"/>
            <a:ext cx="2743200" cy="5238339"/>
          </a:xfrm>
          <a:effectLst/>
        </p:spPr>
        <p:txBody>
          <a:bodyPr vert="eaVert"/>
          <a:lstStyle>
            <a:lvl1pPr algn="l">
              <a:defRPr/>
            </a:lvl1pPr>
          </a:lstStyle>
          <a:p>
            <a:r>
              <a:rPr lang="en-US"/>
              <a:t>Click to edit Master title style</a:t>
            </a:r>
          </a:p>
        </p:txBody>
      </p:sp>
      <p:sp>
        <p:nvSpPr>
          <p:cNvPr id="3" name="Vertical Text Placeholder 2"/>
          <p:cNvSpPr>
            <a:spLocks noGrp="1"/>
          </p:cNvSpPr>
          <p:nvPr>
            <p:ph type="body" orient="vert" idx="1"/>
          </p:nvPr>
        </p:nvSpPr>
        <p:spPr>
          <a:xfrm>
            <a:off x="4432151" y="731520"/>
            <a:ext cx="6439049" cy="48947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82DC477-071F-488F-B7EC-931AD21B5812}" type="datetimeFigureOut">
              <a:rPr lang="en-US" smtClean="0"/>
              <a:t>9/19/2026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37777319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682DC477-071F-488F-B7EC-931AD21B5812}" type="datetimeFigureOut">
              <a:rPr lang="en-US" smtClean="0"/>
              <a:t>9/19/2026</a:t>
            </a:fld>
            <a:endParaRPr lang="en-US"/>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US"/>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D0C95E75-EB2B-44DE-938C-C54E58CFF33E}" type="slidenum">
              <a:rPr lang="en-US" smtClean="0"/>
              <a:t>‹#›</a:t>
            </a:fld>
            <a:endParaRPr lang="en-US"/>
          </a:p>
        </p:txBody>
      </p:sp>
    </p:spTree>
    <p:extLst>
      <p:ext uri="{BB962C8B-B14F-4D97-AF65-F5344CB8AC3E}">
        <p14:creationId xmlns:p14="http://schemas.microsoft.com/office/powerpoint/2010/main" val="2945828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12192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p:cNvSpPr/>
          <p:nvPr/>
        </p:nvSpPr>
        <p:spPr>
          <a:xfrm>
            <a:off x="0" y="0"/>
            <a:ext cx="12192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Rectangle 8"/>
          <p:cNvSpPr/>
          <p:nvPr/>
        </p:nvSpPr>
        <p:spPr>
          <a:xfrm>
            <a:off x="0" y="3768304"/>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Oval 9"/>
          <p:cNvSpPr/>
          <p:nvPr/>
        </p:nvSpPr>
        <p:spPr>
          <a:xfrm>
            <a:off x="0" y="1600200"/>
            <a:ext cx="12192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2391053" y="4372168"/>
            <a:ext cx="8683348" cy="1143000"/>
          </a:xfrm>
          <a:prstGeom prst="rect">
            <a:avLst/>
          </a:prstGeom>
          <a:effectLst/>
        </p:spPr>
        <p:txBody>
          <a:bodyPr vert="horz" lIns="91440" tIns="45720" rIns="91440" bIns="45720" rtlCol="0" anchor="t"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1524000" y="732260"/>
            <a:ext cx="8534400" cy="34747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00" y="6172201"/>
            <a:ext cx="33528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682DC477-071F-488F-B7EC-931AD21B5812}" type="datetimeFigureOut">
              <a:rPr lang="en-US" smtClean="0"/>
              <a:t>9/19/2026</a:t>
            </a:fld>
            <a:endParaRPr lang="en-US"/>
          </a:p>
        </p:txBody>
      </p:sp>
      <p:sp>
        <p:nvSpPr>
          <p:cNvPr id="5" name="Footer Placeholder 4"/>
          <p:cNvSpPr>
            <a:spLocks noGrp="1"/>
          </p:cNvSpPr>
          <p:nvPr>
            <p:ph type="ftr" sz="quarter" idx="3"/>
          </p:nvPr>
        </p:nvSpPr>
        <p:spPr>
          <a:xfrm>
            <a:off x="609600" y="6172201"/>
            <a:ext cx="44704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5080000" y="6172201"/>
            <a:ext cx="24384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D0C95E75-EB2B-44DE-938C-C54E58CFF33E}" type="slidenum">
              <a:rPr lang="en-US" smtClean="0"/>
              <a:t>‹#›</a:t>
            </a:fld>
            <a:endParaRPr lang="en-US"/>
          </a:p>
        </p:txBody>
      </p:sp>
    </p:spTree>
    <p:extLst>
      <p:ext uri="{BB962C8B-B14F-4D97-AF65-F5344CB8AC3E}">
        <p14:creationId xmlns:p14="http://schemas.microsoft.com/office/powerpoint/2010/main" val="4002154460"/>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3.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5.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6.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7.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8.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9.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0.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1.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3.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4.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5.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6.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7.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8.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9.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20.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21.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22.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23.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24.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25.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26.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27.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28.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29.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30.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31.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32.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33.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34.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35.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36.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37.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38.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39.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40.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41.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42.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43.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hemeOverride" Target="../theme/themeOverride44.xml"/><Relationship Id="rId4" Type="http://schemas.openxmlformats.org/officeDocument/2006/relationships/image" Target="../media/image2.jpe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themeOverride" Target="../theme/themeOverride45.xml"/><Relationship Id="rId4" Type="http://schemas.openxmlformats.org/officeDocument/2006/relationships/image" Target="../media/image2.jpe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themeOverride" Target="../theme/themeOverride46.xml"/><Relationship Id="rId4" Type="http://schemas.openxmlformats.org/officeDocument/2006/relationships/image" Target="../media/image2.jpe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themeOverride" Target="../theme/themeOverride47.xml"/><Relationship Id="rId6" Type="http://schemas.openxmlformats.org/officeDocument/2006/relationships/image" Target="../media/image2.jpeg"/><Relationship Id="rId5" Type="http://schemas.openxmlformats.org/officeDocument/2006/relationships/hyperlink" Target="http://studylight.org/desk/?query=mt+10:33&amp;t=kjv&amp;sr=1&amp;l=en" TargetMode="External"/><Relationship Id="rId4" Type="http://schemas.openxmlformats.org/officeDocument/2006/relationships/hyperlink" Target="http://studylight.org/desk/?query=mt+10:32&amp;t=kjv&amp;sr=1&amp;l=en" TargetMode="Externa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themeOverride" Target="../theme/themeOverride48.xml"/><Relationship Id="rId5" Type="http://schemas.openxmlformats.org/officeDocument/2006/relationships/image" Target="../media/image3.wmf"/><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567E74A-4C24-6291-4FCA-D8A7C1484D49}"/>
              </a:ext>
            </a:extLst>
          </p:cNvPr>
          <p:cNvPicPr>
            <a:picLocks noChangeAspect="1"/>
          </p:cNvPicPr>
          <p:nvPr/>
        </p:nvPicPr>
        <p:blipFill>
          <a:blip r:embed="rId3"/>
          <a:stretch>
            <a:fillRect/>
          </a:stretch>
        </p:blipFill>
        <p:spPr>
          <a:xfrm>
            <a:off x="17929" y="-15417"/>
            <a:ext cx="12196482" cy="6888834"/>
          </a:xfrm>
          <a:prstGeom prst="rect">
            <a:avLst/>
          </a:prstGeom>
        </p:spPr>
      </p:pic>
      <p:sp>
        <p:nvSpPr>
          <p:cNvPr id="3" name="Content Placeholder 2"/>
          <p:cNvSpPr>
            <a:spLocks noGrp="1"/>
          </p:cNvSpPr>
          <p:nvPr>
            <p:ph sz="quarter" idx="13"/>
          </p:nvPr>
        </p:nvSpPr>
        <p:spPr>
          <a:xfrm>
            <a:off x="5257800" y="5753381"/>
            <a:ext cx="6956611" cy="1170246"/>
          </a:xfrm>
        </p:spPr>
        <p:txBody>
          <a:bodyPr>
            <a:noAutofit/>
          </a:bodyPr>
          <a:lstStyle/>
          <a:p>
            <a:pPr marL="0" indent="0" algn="ctr">
              <a:buClr>
                <a:srgbClr val="A379BB">
                  <a:lumMod val="75000"/>
                </a:srgbClr>
              </a:buClr>
              <a:buNone/>
            </a:pPr>
            <a:r>
              <a:rPr lang="en-US" sz="6000" b="1" i="1" dirty="0">
                <a:solidFill>
                  <a:schemeClr val="accent4">
                    <a:lumMod val="75000"/>
                  </a:schemeClr>
                </a:solidFill>
                <a:effectLst>
                  <a:outerShdw blurRad="38100" dist="38100" dir="2700000" algn="tl">
                    <a:srgbClr val="000000">
                      <a:alpha val="43137"/>
                    </a:srgbClr>
                  </a:outerShdw>
                </a:effectLst>
              </a:rPr>
              <a:t>Ephesians 4:12-16</a:t>
            </a:r>
          </a:p>
        </p:txBody>
      </p:sp>
      <p:sp>
        <p:nvSpPr>
          <p:cNvPr id="4" name="Title 3"/>
          <p:cNvSpPr>
            <a:spLocks noGrp="1"/>
          </p:cNvSpPr>
          <p:nvPr>
            <p:ph type="title"/>
          </p:nvPr>
        </p:nvSpPr>
        <p:spPr>
          <a:xfrm>
            <a:off x="17929" y="35858"/>
            <a:ext cx="6225989" cy="6460191"/>
          </a:xfrm>
        </p:spPr>
        <p:txBody>
          <a:bodyPr/>
          <a:lstStyle/>
          <a:p>
            <a:pPr marL="0" indent="0" algn="ctr">
              <a:buNone/>
            </a:pPr>
            <a:r>
              <a:rPr lang="en-US" sz="7200" i="1" dirty="0">
                <a:solidFill>
                  <a:srgbClr val="A31D6A"/>
                </a:solidFill>
                <a:effectLst>
                  <a:outerShdw blurRad="38100" dist="38100" dir="2700000" algn="tl">
                    <a:srgbClr val="000000">
                      <a:alpha val="43137"/>
                    </a:srgbClr>
                  </a:outerShdw>
                  <a:reflection blurRad="6350" stA="55000" endA="300" endPos="45500" dir="5400000" sy="-100000" algn="bl" rotWithShape="0"/>
                </a:effectLst>
              </a:rPr>
              <a:t>What is the Work of the Church </a:t>
            </a:r>
            <a:br>
              <a:rPr lang="en-US" sz="7200" i="1" dirty="0">
                <a:solidFill>
                  <a:srgbClr val="A31D6A"/>
                </a:solidFill>
                <a:effectLst>
                  <a:outerShdw blurRad="38100" dist="38100" dir="2700000" algn="tl">
                    <a:srgbClr val="000000">
                      <a:alpha val="43137"/>
                    </a:srgbClr>
                  </a:outerShdw>
                  <a:reflection blurRad="6350" stA="55000" endA="300" endPos="45500" dir="5400000" sy="-100000" algn="bl" rotWithShape="0"/>
                </a:effectLst>
              </a:rPr>
            </a:br>
            <a:r>
              <a:rPr lang="en-US" sz="7200" i="1" dirty="0">
                <a:solidFill>
                  <a:srgbClr val="A31D6A"/>
                </a:solidFill>
                <a:effectLst>
                  <a:outerShdw blurRad="38100" dist="38100" dir="2700000" algn="tl">
                    <a:srgbClr val="000000">
                      <a:alpha val="43137"/>
                    </a:srgbClr>
                  </a:outerShdw>
                  <a:reflection blurRad="6350" stA="55000" endA="300" endPos="45500" dir="5400000" sy="-100000" algn="bl" rotWithShape="0"/>
                </a:effectLst>
              </a:rPr>
              <a:t>According to the Church of Christ?</a:t>
            </a:r>
          </a:p>
        </p:txBody>
      </p:sp>
    </p:spTree>
    <p:extLst>
      <p:ext uri="{BB962C8B-B14F-4D97-AF65-F5344CB8AC3E}">
        <p14:creationId xmlns:p14="http://schemas.microsoft.com/office/powerpoint/2010/main" val="1598515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500"/>
                                  </p:stCondLst>
                                  <p:childTnLst>
                                    <p:animEffect transition="out" filter="fade">
                                      <p:cBhvr>
                                        <p:cTn id="6" dur="1000" tmFilter="0, 0; .2, .5; .8, .5; 1, 0"/>
                                        <p:tgtEl>
                                          <p:spTgt spid="4"/>
                                        </p:tgtEl>
                                      </p:cBhvr>
                                    </p:animEffect>
                                    <p:animScale>
                                      <p:cBhvr>
                                        <p:cTn id="7" dur="500" autoRev="1" fill="hold"/>
                                        <p:tgtEl>
                                          <p:spTgt spid="4"/>
                                        </p:tgtEl>
                                      </p:cBhvr>
                                      <p:by x="105000" y="105000"/>
                                    </p:animScale>
                                  </p:childTnLst>
                                </p:cTn>
                              </p:par>
                            </p:childTnLst>
                          </p:cTn>
                        </p:par>
                        <p:par>
                          <p:cTn id="8" fill="hold">
                            <p:stCondLst>
                              <p:cond delay="1500"/>
                            </p:stCondLst>
                            <p:childTnLst>
                              <p:par>
                                <p:cTn id="9" presetID="26" presetClass="emph" presetSubtype="0" fill="hold" grpId="1" nodeType="afterEffect">
                                  <p:stCondLst>
                                    <p:cond delay="500"/>
                                  </p:stCondLst>
                                  <p:childTnLst>
                                    <p:animEffect transition="out" filter="fade">
                                      <p:cBhvr>
                                        <p:cTn id="10" dur="1000" tmFilter="0, 0; .2, .5; .8, .5; 1, 0"/>
                                        <p:tgtEl>
                                          <p:spTgt spid="4"/>
                                        </p:tgtEl>
                                      </p:cBhvr>
                                    </p:animEffect>
                                    <p:animScale>
                                      <p:cBhvr>
                                        <p:cTn id="11" dur="500" autoRev="1" fill="hold"/>
                                        <p:tgtEl>
                                          <p:spTgt spid="4"/>
                                        </p:tgtEl>
                                      </p:cBhvr>
                                      <p:by x="105000" y="105000"/>
                                    </p:animScale>
                                  </p:childTnLst>
                                </p:cTn>
                              </p:par>
                            </p:childTnLst>
                          </p:cTn>
                        </p:par>
                        <p:par>
                          <p:cTn id="12" fill="hold">
                            <p:stCondLst>
                              <p:cond delay="3000"/>
                            </p:stCondLst>
                            <p:childTnLst>
                              <p:par>
                                <p:cTn id="13" presetID="26" presetClass="emph" presetSubtype="0" fill="hold" grpId="2" nodeType="afterEffect">
                                  <p:stCondLst>
                                    <p:cond delay="500"/>
                                  </p:stCondLst>
                                  <p:childTnLst>
                                    <p:animEffect transition="out" filter="fade">
                                      <p:cBhvr>
                                        <p:cTn id="14" dur="1000" tmFilter="0, 0; .2, .5; .8, .5; 1, 0"/>
                                        <p:tgtEl>
                                          <p:spTgt spid="4"/>
                                        </p:tgtEl>
                                      </p:cBhvr>
                                    </p:animEffect>
                                    <p:animScale>
                                      <p:cBhvr>
                                        <p:cTn id="15" dur="500" autoRev="1" fill="hold"/>
                                        <p:tgtEl>
                                          <p:spTgt spid="4"/>
                                        </p:tgtEl>
                                      </p:cBhvr>
                                      <p:by x="105000" y="105000"/>
                                    </p:animScale>
                                  </p:childTnLst>
                                </p:cTn>
                              </p:par>
                            </p:childTnLst>
                          </p:cTn>
                        </p:par>
                        <p:par>
                          <p:cTn id="16" fill="hold">
                            <p:stCondLst>
                              <p:cond delay="4500"/>
                            </p:stCondLst>
                            <p:childTnLst>
                              <p:par>
                                <p:cTn id="17" presetID="26" presetClass="emph" presetSubtype="0" fill="hold" grpId="3" nodeType="afterEffect">
                                  <p:stCondLst>
                                    <p:cond delay="500"/>
                                  </p:stCondLst>
                                  <p:childTnLst>
                                    <p:animEffect transition="out" filter="fade">
                                      <p:cBhvr>
                                        <p:cTn id="18" dur="1000" tmFilter="0, 0; .2, .5; .8, .5; 1, 0"/>
                                        <p:tgtEl>
                                          <p:spTgt spid="4"/>
                                        </p:tgtEl>
                                      </p:cBhvr>
                                    </p:animEffect>
                                    <p:animScale>
                                      <p:cBhvr>
                                        <p:cTn id="19" dur="500" autoRev="1" fill="hold"/>
                                        <p:tgtEl>
                                          <p:spTgt spid="4"/>
                                        </p:tgtEl>
                                      </p:cBhvr>
                                      <p:by x="105000" y="105000"/>
                                    </p:animScale>
                                  </p:childTnLst>
                                </p:cTn>
                              </p:par>
                            </p:childTnLst>
                          </p:cTn>
                        </p:par>
                        <p:par>
                          <p:cTn id="20" fill="hold">
                            <p:stCondLst>
                              <p:cond delay="6000"/>
                            </p:stCondLst>
                            <p:childTnLst>
                              <p:par>
                                <p:cTn id="21" presetID="26" presetClass="emph" presetSubtype="0" fill="hold" grpId="4" nodeType="afterEffect">
                                  <p:stCondLst>
                                    <p:cond delay="750"/>
                                  </p:stCondLst>
                                  <p:childTnLst>
                                    <p:animEffect transition="out" filter="fade">
                                      <p:cBhvr>
                                        <p:cTn id="22" dur="1000" tmFilter="0, 0; .2, .5; .8, .5; 1, 0"/>
                                        <p:tgtEl>
                                          <p:spTgt spid="4"/>
                                        </p:tgtEl>
                                      </p:cBhvr>
                                    </p:animEffect>
                                    <p:animScale>
                                      <p:cBhvr>
                                        <p:cTn id="23" dur="500" autoRev="1" fill="hold"/>
                                        <p:tgtEl>
                                          <p:spTgt spid="4"/>
                                        </p:tgtEl>
                                      </p:cBhvr>
                                      <p:by x="105000" y="105000"/>
                                    </p:animScale>
                                  </p:childTnLst>
                                </p:cTn>
                              </p:par>
                            </p:childTnLst>
                          </p:cTn>
                        </p:par>
                        <p:par>
                          <p:cTn id="24" fill="hold">
                            <p:stCondLst>
                              <p:cond delay="7750"/>
                            </p:stCondLst>
                            <p:childTnLst>
                              <p:par>
                                <p:cTn id="25" presetID="26" presetClass="emph" presetSubtype="0" fill="hold" grpId="5" nodeType="afterEffect">
                                  <p:stCondLst>
                                    <p:cond delay="750"/>
                                  </p:stCondLst>
                                  <p:childTnLst>
                                    <p:animEffect transition="out" filter="fade">
                                      <p:cBhvr>
                                        <p:cTn id="26" dur="1000" tmFilter="0, 0; .2, .5; .8, .5; 1, 0"/>
                                        <p:tgtEl>
                                          <p:spTgt spid="4"/>
                                        </p:tgtEl>
                                      </p:cBhvr>
                                    </p:animEffect>
                                    <p:animScale>
                                      <p:cBhvr>
                                        <p:cTn id="27" dur="500" autoRev="1" fill="hold"/>
                                        <p:tgtEl>
                                          <p:spTgt spid="4"/>
                                        </p:tgtEl>
                                      </p:cBhvr>
                                      <p:by x="105000" y="105000"/>
                                    </p:animScale>
                                  </p:childTnLst>
                                </p:cTn>
                              </p:par>
                            </p:childTnLst>
                          </p:cTn>
                        </p:par>
                        <p:par>
                          <p:cTn id="28" fill="hold">
                            <p:stCondLst>
                              <p:cond delay="9500"/>
                            </p:stCondLst>
                            <p:childTnLst>
                              <p:par>
                                <p:cTn id="29" presetID="26" presetClass="emph" presetSubtype="0" fill="hold" grpId="6" nodeType="afterEffect">
                                  <p:stCondLst>
                                    <p:cond delay="750"/>
                                  </p:stCondLst>
                                  <p:childTnLst>
                                    <p:animEffect transition="out" filter="fade">
                                      <p:cBhvr>
                                        <p:cTn id="30" dur="1000" tmFilter="0, 0; .2, .5; .8, .5; 1, 0"/>
                                        <p:tgtEl>
                                          <p:spTgt spid="4"/>
                                        </p:tgtEl>
                                      </p:cBhvr>
                                    </p:animEffect>
                                    <p:animScale>
                                      <p:cBhvr>
                                        <p:cTn id="31" dur="500" autoRev="1" fill="hold"/>
                                        <p:tgtEl>
                                          <p:spTgt spid="4"/>
                                        </p:tgtEl>
                                      </p:cBhvr>
                                      <p:by x="105000" y="105000"/>
                                    </p:animScale>
                                  </p:childTnLst>
                                </p:cTn>
                              </p:par>
                            </p:childTnLst>
                          </p:cTn>
                        </p:par>
                        <p:par>
                          <p:cTn id="32" fill="hold">
                            <p:stCondLst>
                              <p:cond delay="11250"/>
                            </p:stCondLst>
                            <p:childTnLst>
                              <p:par>
                                <p:cTn id="33" presetID="26" presetClass="emph" presetSubtype="0" fill="hold" grpId="7" nodeType="afterEffect">
                                  <p:stCondLst>
                                    <p:cond delay="1000"/>
                                  </p:stCondLst>
                                  <p:childTnLst>
                                    <p:animEffect transition="out" filter="fade">
                                      <p:cBhvr>
                                        <p:cTn id="34" dur="1000" tmFilter="0, 0; .2, .5; .8, .5; 1, 0"/>
                                        <p:tgtEl>
                                          <p:spTgt spid="4"/>
                                        </p:tgtEl>
                                      </p:cBhvr>
                                    </p:animEffect>
                                    <p:animScale>
                                      <p:cBhvr>
                                        <p:cTn id="35" dur="500" autoRev="1" fill="hold"/>
                                        <p:tgtEl>
                                          <p:spTgt spid="4"/>
                                        </p:tgtEl>
                                      </p:cBhvr>
                                      <p:by x="105000" y="105000"/>
                                    </p:animScale>
                                  </p:childTnLst>
                                </p:cTn>
                              </p:par>
                            </p:childTnLst>
                          </p:cTn>
                        </p:par>
                        <p:par>
                          <p:cTn id="36" fill="hold">
                            <p:stCondLst>
                              <p:cond delay="13250"/>
                            </p:stCondLst>
                            <p:childTnLst>
                              <p:par>
                                <p:cTn id="37" presetID="26" presetClass="emph" presetSubtype="0" fill="hold" grpId="8" nodeType="afterEffect">
                                  <p:stCondLst>
                                    <p:cond delay="1000"/>
                                  </p:stCondLst>
                                  <p:childTnLst>
                                    <p:animEffect transition="out" filter="fade">
                                      <p:cBhvr>
                                        <p:cTn id="38" dur="1000" tmFilter="0, 0; .2, .5; .8, .5; 1, 0"/>
                                        <p:tgtEl>
                                          <p:spTgt spid="4"/>
                                        </p:tgtEl>
                                      </p:cBhvr>
                                    </p:animEffect>
                                    <p:animScale>
                                      <p:cBhvr>
                                        <p:cTn id="39" dur="500" autoRev="1" fill="hold"/>
                                        <p:tgtEl>
                                          <p:spTgt spid="4"/>
                                        </p:tgtEl>
                                      </p:cBhvr>
                                      <p:by x="105000" y="105000"/>
                                    </p:animScale>
                                  </p:childTnLst>
                                </p:cTn>
                              </p:par>
                            </p:childTnLst>
                          </p:cTn>
                        </p:par>
                        <p:par>
                          <p:cTn id="40" fill="hold">
                            <p:stCondLst>
                              <p:cond delay="15250"/>
                            </p:stCondLst>
                            <p:childTnLst>
                              <p:par>
                                <p:cTn id="41" presetID="26" presetClass="emph" presetSubtype="0" fill="hold" grpId="9" nodeType="afterEffect">
                                  <p:stCondLst>
                                    <p:cond delay="0"/>
                                  </p:stCondLst>
                                  <p:childTnLst>
                                    <p:animEffect transition="out" filter="fade">
                                      <p:cBhvr>
                                        <p:cTn id="42" dur="1000" tmFilter="0, 0; .2, .5; .8, .5; 1, 0"/>
                                        <p:tgtEl>
                                          <p:spTgt spid="4"/>
                                        </p:tgtEl>
                                      </p:cBhvr>
                                    </p:animEffect>
                                    <p:animScale>
                                      <p:cBhvr>
                                        <p:cTn id="43" dur="500"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4" grpId="2"/>
      <p:bldP spid="4" grpId="3"/>
      <p:bldP spid="4" grpId="4"/>
      <p:bldP spid="4" grpId="5"/>
      <p:bldP spid="4" grpId="6"/>
      <p:bldP spid="4" grpId="7"/>
      <p:bldP spid="4" grpId="8"/>
      <p:bldP spid="4" grpId="9"/>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FEC4FAB8-00AF-8CD7-C467-0766CA31FE9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BF45FD-361F-2244-13AD-BF1A14D00F4B}"/>
              </a:ext>
            </a:extLst>
          </p:cNvPr>
          <p:cNvSpPr>
            <a:spLocks noGrp="1"/>
          </p:cNvSpPr>
          <p:nvPr>
            <p:ph sz="quarter" idx="13"/>
          </p:nvPr>
        </p:nvSpPr>
        <p:spPr>
          <a:xfrm>
            <a:off x="0" y="0"/>
            <a:ext cx="12192000" cy="6858000"/>
          </a:xfrm>
        </p:spPr>
        <p:txBody>
          <a:bodyPr>
            <a:noAutofit/>
          </a:bodyPr>
          <a:lstStyle/>
          <a:p>
            <a:pPr marL="45720" indent="0">
              <a:buNone/>
            </a:pPr>
            <a:r>
              <a:rPr lang="en-US" sz="6000" dirty="0">
                <a:solidFill>
                  <a:srgbClr val="000000"/>
                </a:solidFill>
                <a:effectLst>
                  <a:outerShdw blurRad="38100" dist="38100" dir="2700000" algn="tl">
                    <a:srgbClr val="000000">
                      <a:alpha val="43137"/>
                    </a:srgbClr>
                  </a:outerShdw>
                </a:effectLst>
                <a:latin typeface="Calibri" panose="020F0502020204030204" pitchFamily="34" charset="0"/>
              </a:rPr>
              <a:t>According to the churches of Christ, the collective work and mission of the church is strictly defined by the New Testament pattern and is traditionally divided into three primary areas:</a:t>
            </a:r>
          </a:p>
          <a:p>
            <a:pPr marL="902970" indent="-857250">
              <a:buClr>
                <a:srgbClr val="C00000"/>
              </a:buClr>
              <a:buFont typeface="Wingdings" panose="05000000000000000000" pitchFamily="2" charset="2"/>
              <a:buChar char="Ø"/>
            </a:pPr>
            <a:r>
              <a:rPr lang="en-US" sz="6000" dirty="0">
                <a:solidFill>
                  <a:srgbClr val="000000"/>
                </a:solidFill>
                <a:effectLst>
                  <a:outerShdw blurRad="38100" dist="38100" dir="2700000" algn="tl">
                    <a:srgbClr val="000000">
                      <a:alpha val="43137"/>
                    </a:srgbClr>
                  </a:outerShdw>
                </a:effectLst>
                <a:latin typeface="Calibri" panose="020F0502020204030204" pitchFamily="34" charset="0"/>
              </a:rPr>
              <a:t>Evangelism </a:t>
            </a:r>
          </a:p>
          <a:p>
            <a:pPr marL="902970" indent="-857250">
              <a:buClr>
                <a:srgbClr val="C00000"/>
              </a:buClr>
              <a:buFont typeface="Wingdings" panose="05000000000000000000" pitchFamily="2" charset="2"/>
              <a:buChar char="Ø"/>
            </a:pPr>
            <a:r>
              <a:rPr lang="en-US" sz="6000" dirty="0">
                <a:solidFill>
                  <a:srgbClr val="000000"/>
                </a:solidFill>
                <a:effectLst>
                  <a:outerShdw blurRad="38100" dist="38100" dir="2700000" algn="tl">
                    <a:srgbClr val="000000">
                      <a:alpha val="43137"/>
                    </a:srgbClr>
                  </a:outerShdw>
                </a:effectLst>
                <a:latin typeface="Calibri" panose="020F0502020204030204" pitchFamily="34" charset="0"/>
              </a:rPr>
              <a:t>Edification</a:t>
            </a:r>
          </a:p>
          <a:p>
            <a:pPr marL="902970" indent="-857250">
              <a:buClr>
                <a:srgbClr val="C00000"/>
              </a:buClr>
              <a:buFont typeface="Wingdings" panose="05000000000000000000" pitchFamily="2" charset="2"/>
              <a:buChar char="Ø"/>
            </a:pPr>
            <a:r>
              <a:rPr lang="en-US" sz="6000" dirty="0">
                <a:solidFill>
                  <a:srgbClr val="000000"/>
                </a:solidFill>
                <a:effectLst>
                  <a:outerShdw blurRad="38100" dist="38100" dir="2700000" algn="tl">
                    <a:srgbClr val="000000">
                      <a:alpha val="43137"/>
                    </a:srgbClr>
                  </a:outerShdw>
                </a:effectLst>
                <a:latin typeface="Calibri" panose="020F0502020204030204" pitchFamily="34" charset="0"/>
              </a:rPr>
              <a:t>Benevolence</a:t>
            </a:r>
            <a:endParaRPr lang="en-US" sz="6000" dirty="0">
              <a:solidFill>
                <a:srgbClr val="000000"/>
              </a:solidFill>
              <a:effectLst>
                <a:outerShdw blurRad="38100" dist="38100" dir="2700000" algn="tl">
                  <a:srgbClr val="000000">
                    <a:alpha val="43137"/>
                  </a:srgbClr>
                </a:outerShdw>
              </a:effectLst>
              <a:latin typeface="Helvetica Neue"/>
            </a:endParaRPr>
          </a:p>
        </p:txBody>
      </p:sp>
    </p:spTree>
    <p:extLst>
      <p:ext uri="{BB962C8B-B14F-4D97-AF65-F5344CB8AC3E}">
        <p14:creationId xmlns:p14="http://schemas.microsoft.com/office/powerpoint/2010/main" val="1956784333"/>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D08B1422-87F9-998F-8743-65FA10F0CA9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1C4EC2D-1345-23BE-05DF-0A606B1BB400}"/>
              </a:ext>
            </a:extLst>
          </p:cNvPr>
          <p:cNvSpPr>
            <a:spLocks noGrp="1"/>
          </p:cNvSpPr>
          <p:nvPr>
            <p:ph sz="quarter" idx="13"/>
          </p:nvPr>
        </p:nvSpPr>
        <p:spPr>
          <a:xfrm>
            <a:off x="0" y="0"/>
            <a:ext cx="12192000" cy="6858000"/>
          </a:xfrm>
        </p:spPr>
        <p:txBody>
          <a:bodyPr>
            <a:noAutofit/>
          </a:bodyPr>
          <a:lstStyle/>
          <a:p>
            <a:pPr marL="45720" indent="0">
              <a:buClr>
                <a:srgbClr val="A379BB">
                  <a:lumMod val="75000"/>
                </a:srgbClr>
              </a:buClr>
              <a:buNone/>
              <a:defRPr/>
            </a:pPr>
            <a:r>
              <a:rPr lang="en-US" sz="6600" b="1" dirty="0">
                <a:solidFill>
                  <a:srgbClr val="C00000"/>
                </a:solidFill>
                <a:effectLst>
                  <a:outerShdw blurRad="38100" dist="38100" dir="2700000" algn="tl">
                    <a:srgbClr val="000000">
                      <a:alpha val="43137"/>
                    </a:srgbClr>
                  </a:outerShdw>
                </a:effectLst>
                <a:latin typeface="Calibri" panose="020F0502020204030204" pitchFamily="34" charset="0"/>
              </a:rPr>
              <a:t>1) Evangelism (Preaching the Gospel) Spreading the Message: </a:t>
            </a:r>
          </a:p>
          <a:p>
            <a:pPr marL="45720" indent="0">
              <a:buClr>
                <a:srgbClr val="A379BB">
                  <a:lumMod val="75000"/>
                </a:srgbClr>
              </a:buClr>
              <a:buNone/>
            </a:pPr>
            <a:endParaRPr lang="en-US" sz="4000" dirty="0">
              <a:solidFill>
                <a:srgbClr val="000000"/>
              </a:solidFill>
              <a:effectLst>
                <a:outerShdw blurRad="38100" dist="38100" dir="2700000" algn="tl">
                  <a:srgbClr val="000000">
                    <a:alpha val="43137"/>
                  </a:srgbClr>
                </a:outerShdw>
              </a:effectLst>
              <a:latin typeface="Calibri" panose="020F0502020204030204" pitchFamily="34" charset="0"/>
            </a:endParaRPr>
          </a:p>
          <a:p>
            <a:pPr marL="45720" indent="0">
              <a:buClr>
                <a:srgbClr val="A379BB">
                  <a:lumMod val="75000"/>
                </a:srgbClr>
              </a:buClr>
              <a:buNone/>
            </a:pPr>
            <a:r>
              <a:rPr lang="en-US" sz="6600" dirty="0">
                <a:solidFill>
                  <a:srgbClr val="000000"/>
                </a:solidFill>
                <a:effectLst>
                  <a:outerShdw blurRad="38100" dist="38100" dir="2700000" algn="tl">
                    <a:srgbClr val="000000">
                      <a:alpha val="43137"/>
                    </a:srgbClr>
                  </a:outerShdw>
                </a:effectLst>
                <a:latin typeface="Calibri" panose="020F0502020204030204" pitchFamily="34" charset="0"/>
              </a:rPr>
              <a:t>The primary outward mission of the church is to proclaim the Gospel of Jesus Christ to a lost world. Fulfilling the Great Commission.</a:t>
            </a:r>
          </a:p>
        </p:txBody>
      </p:sp>
    </p:spTree>
    <p:extLst>
      <p:ext uri="{BB962C8B-B14F-4D97-AF65-F5344CB8AC3E}">
        <p14:creationId xmlns:p14="http://schemas.microsoft.com/office/powerpoint/2010/main" val="739911277"/>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ADDC45B4-1350-C8CA-5C9B-1CA014E891D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DA6495D-5376-D33C-2867-6E464122EEB9}"/>
              </a:ext>
            </a:extLst>
          </p:cNvPr>
          <p:cNvSpPr>
            <a:spLocks noGrp="1"/>
          </p:cNvSpPr>
          <p:nvPr>
            <p:ph sz="quarter" idx="13"/>
          </p:nvPr>
        </p:nvSpPr>
        <p:spPr>
          <a:xfrm>
            <a:off x="0" y="0"/>
            <a:ext cx="12192000" cy="6858000"/>
          </a:xfrm>
        </p:spPr>
        <p:txBody>
          <a:bodyPr>
            <a:noAutofit/>
          </a:bodyPr>
          <a:lstStyle/>
          <a:p>
            <a:pPr marL="45720" marR="0" lvl="0" indent="0" algn="l" defTabSz="914400" rtl="0" eaLnBrk="1" fontAlgn="auto" latinLnBrk="0" hangingPunct="1">
              <a:lnSpc>
                <a:spcPct val="85000"/>
              </a:lnSpc>
              <a:spcBef>
                <a:spcPts val="1300"/>
              </a:spcBef>
              <a:spcAft>
                <a:spcPts val="0"/>
              </a:spcAft>
              <a:buClr>
                <a:srgbClr val="A379BB">
                  <a:lumMod val="75000"/>
                </a:srgbClr>
              </a:buClr>
              <a:buSzTx/>
              <a:buFont typeface="Arial" pitchFamily="34" charset="0"/>
              <a:buNone/>
              <a:tabLst/>
              <a:defRPr/>
            </a:pPr>
            <a:r>
              <a:rPr kumimoji="0" lang="en-US" sz="66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Calibri" panose="020F0502020204030204" pitchFamily="34" charset="0"/>
                <a:ea typeface="+mn-ea"/>
                <a:cs typeface="+mn-cs"/>
              </a:rPr>
              <a:t>Congregations and members view teaching non-believers and inviting them to salvation and baptism as a core responsibility commanded by Christ in Matthew 28:19–20.</a:t>
            </a:r>
          </a:p>
        </p:txBody>
      </p:sp>
    </p:spTree>
    <p:extLst>
      <p:ext uri="{BB962C8B-B14F-4D97-AF65-F5344CB8AC3E}">
        <p14:creationId xmlns:p14="http://schemas.microsoft.com/office/powerpoint/2010/main" val="625715215"/>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F651ECE8-E453-3DB9-20A8-B8863F5DC1F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E39A37D-A869-16DC-FE05-058FC9751F95}"/>
              </a:ext>
            </a:extLst>
          </p:cNvPr>
          <p:cNvSpPr>
            <a:spLocks noGrp="1"/>
          </p:cNvSpPr>
          <p:nvPr>
            <p:ph sz="quarter" idx="13"/>
          </p:nvPr>
        </p:nvSpPr>
        <p:spPr>
          <a:xfrm>
            <a:off x="0" y="0"/>
            <a:ext cx="12192000" cy="6858000"/>
          </a:xfrm>
        </p:spPr>
        <p:txBody>
          <a:bodyPr>
            <a:noAutofit/>
          </a:bodyPr>
          <a:lstStyle/>
          <a:p>
            <a:pPr marL="45720" indent="0">
              <a:buClr>
                <a:srgbClr val="A379BB">
                  <a:lumMod val="75000"/>
                </a:srgbClr>
              </a:buClr>
              <a:buNone/>
              <a:defRPr/>
            </a:pPr>
            <a:r>
              <a:rPr lang="en-US" sz="6600" b="1" dirty="0">
                <a:solidFill>
                  <a:srgbClr val="C00000"/>
                </a:solidFill>
                <a:effectLst>
                  <a:outerShdw blurRad="38100" dist="38100" dir="2700000" algn="tl">
                    <a:srgbClr val="000000">
                      <a:alpha val="43137"/>
                    </a:srgbClr>
                  </a:outerShdw>
                </a:effectLst>
                <a:latin typeface="Calibri" panose="020F0502020204030204" pitchFamily="34" charset="0"/>
              </a:rPr>
              <a:t>Edification (Building Up Believers) Strengthening Members:</a:t>
            </a:r>
          </a:p>
          <a:p>
            <a:pPr marL="45720" indent="0">
              <a:buClr>
                <a:srgbClr val="A379BB">
                  <a:lumMod val="75000"/>
                </a:srgbClr>
              </a:buClr>
              <a:buNone/>
              <a:defRPr/>
            </a:pPr>
            <a:endParaRPr lang="en-US" sz="4000" dirty="0">
              <a:solidFill>
                <a:srgbClr val="000000"/>
              </a:solidFill>
              <a:effectLst>
                <a:outerShdw blurRad="38100" dist="38100" dir="2700000" algn="tl">
                  <a:srgbClr val="000000">
                    <a:alpha val="43137"/>
                  </a:srgbClr>
                </a:outerShdw>
              </a:effectLst>
              <a:latin typeface="Calibri" panose="020F0502020204030204" pitchFamily="34" charset="0"/>
            </a:endParaRPr>
          </a:p>
          <a:p>
            <a:pPr marL="45720" indent="0">
              <a:buClr>
                <a:srgbClr val="A379BB">
                  <a:lumMod val="75000"/>
                </a:srgbClr>
              </a:buClr>
              <a:buNone/>
              <a:defRPr/>
            </a:pPr>
            <a:r>
              <a:rPr lang="en-US" sz="6600" dirty="0">
                <a:solidFill>
                  <a:srgbClr val="000000"/>
                </a:solidFill>
                <a:effectLst>
                  <a:outerShdw blurRad="38100" dist="38100" dir="2700000" algn="tl">
                    <a:srgbClr val="000000">
                      <a:alpha val="43137"/>
                    </a:srgbClr>
                  </a:outerShdw>
                </a:effectLst>
                <a:latin typeface="Calibri" panose="020F0502020204030204" pitchFamily="34" charset="0"/>
              </a:rPr>
              <a:t>The inward focus of the church is to spiritually nourish, teach, and encourage its own members so they can grow in faith and resist sin.</a:t>
            </a:r>
          </a:p>
        </p:txBody>
      </p:sp>
    </p:spTree>
    <p:extLst>
      <p:ext uri="{BB962C8B-B14F-4D97-AF65-F5344CB8AC3E}">
        <p14:creationId xmlns:p14="http://schemas.microsoft.com/office/powerpoint/2010/main" val="404786174"/>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35D8ACCB-B45A-F9B1-E8F7-8947202881E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ECDDD78-EA13-5DF9-66AA-5E620B6A95EB}"/>
              </a:ext>
            </a:extLst>
          </p:cNvPr>
          <p:cNvSpPr>
            <a:spLocks noGrp="1"/>
          </p:cNvSpPr>
          <p:nvPr>
            <p:ph sz="quarter" idx="13"/>
          </p:nvPr>
        </p:nvSpPr>
        <p:spPr>
          <a:xfrm>
            <a:off x="0" y="0"/>
            <a:ext cx="12192000" cy="6858000"/>
          </a:xfrm>
        </p:spPr>
        <p:txBody>
          <a:bodyPr>
            <a:noAutofit/>
          </a:bodyPr>
          <a:lstStyle/>
          <a:p>
            <a:pPr marL="45720" indent="0">
              <a:buNone/>
            </a:pPr>
            <a:r>
              <a:rPr lang="en-US" sz="6600" b="1" i="1" dirty="0">
                <a:solidFill>
                  <a:srgbClr val="000000"/>
                </a:solidFill>
                <a:effectLst>
                  <a:outerShdw blurRad="38100" dist="38100" dir="2700000" algn="tl">
                    <a:srgbClr val="000000">
                      <a:alpha val="43137"/>
                    </a:srgbClr>
                  </a:outerShdw>
                </a:effectLst>
                <a:latin typeface="Calibri" panose="020F0502020204030204" pitchFamily="34" charset="0"/>
              </a:rPr>
              <a:t>Spiritual Growth:                         </a:t>
            </a:r>
            <a:r>
              <a:rPr lang="en-US" sz="6600" dirty="0">
                <a:solidFill>
                  <a:srgbClr val="000000"/>
                </a:solidFill>
                <a:effectLst>
                  <a:outerShdw blurRad="38100" dist="38100" dir="2700000" algn="tl">
                    <a:srgbClr val="000000">
                      <a:alpha val="43137"/>
                    </a:srgbClr>
                  </a:outerShdw>
                </a:effectLst>
                <a:latin typeface="Calibri" panose="020F0502020204030204" pitchFamily="34" charset="0"/>
              </a:rPr>
              <a:t>This is accomplished through collective worship, studying the Bible together, praying, and supporting one another in Christian love (Ephesians 4:11–16).</a:t>
            </a:r>
          </a:p>
        </p:txBody>
      </p:sp>
    </p:spTree>
    <p:extLst>
      <p:ext uri="{BB962C8B-B14F-4D97-AF65-F5344CB8AC3E}">
        <p14:creationId xmlns:p14="http://schemas.microsoft.com/office/powerpoint/2010/main" val="294713374"/>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C0540563-A435-6E09-9E67-55E50C615FD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5385CC-B474-D0E1-5589-CA5D3382E4FA}"/>
              </a:ext>
            </a:extLst>
          </p:cNvPr>
          <p:cNvSpPr>
            <a:spLocks noGrp="1"/>
          </p:cNvSpPr>
          <p:nvPr>
            <p:ph sz="quarter" idx="13"/>
          </p:nvPr>
        </p:nvSpPr>
        <p:spPr>
          <a:xfrm>
            <a:off x="0" y="0"/>
            <a:ext cx="12192000" cy="6858000"/>
          </a:xfrm>
        </p:spPr>
        <p:txBody>
          <a:bodyPr>
            <a:noAutofit/>
          </a:bodyPr>
          <a:lstStyle/>
          <a:p>
            <a:pPr marL="45720" indent="0">
              <a:buClr>
                <a:srgbClr val="A379BB">
                  <a:lumMod val="75000"/>
                </a:srgbClr>
              </a:buClr>
              <a:buNone/>
              <a:defRPr/>
            </a:pPr>
            <a:r>
              <a:rPr lang="en-US" sz="6600" b="1" dirty="0">
                <a:solidFill>
                  <a:srgbClr val="C00000"/>
                </a:solidFill>
                <a:effectLst>
                  <a:outerShdw blurRad="38100" dist="38100" dir="2700000" algn="tl">
                    <a:srgbClr val="000000">
                      <a:alpha val="43137"/>
                    </a:srgbClr>
                  </a:outerShdw>
                </a:effectLst>
                <a:latin typeface="Calibri" panose="020F0502020204030204" pitchFamily="34" charset="0"/>
              </a:rPr>
              <a:t>Benevolence (Relieving the Needy) Caring for Saints: </a:t>
            </a:r>
          </a:p>
          <a:p>
            <a:pPr marL="45720" indent="0">
              <a:buClr>
                <a:srgbClr val="A379BB">
                  <a:lumMod val="75000"/>
                </a:srgbClr>
              </a:buClr>
              <a:buNone/>
            </a:pPr>
            <a:endParaRPr lang="en-US" sz="2800" dirty="0">
              <a:solidFill>
                <a:srgbClr val="000000"/>
              </a:solidFill>
              <a:effectLst>
                <a:outerShdw blurRad="38100" dist="38100" dir="2700000" algn="tl">
                  <a:srgbClr val="000000">
                    <a:alpha val="43137"/>
                  </a:srgbClr>
                </a:outerShdw>
              </a:effectLst>
              <a:latin typeface="Calibri" panose="020F0502020204030204" pitchFamily="34" charset="0"/>
            </a:endParaRPr>
          </a:p>
          <a:p>
            <a:pPr marL="45720" indent="0">
              <a:buClr>
                <a:srgbClr val="A379BB">
                  <a:lumMod val="75000"/>
                </a:srgbClr>
              </a:buClr>
              <a:buNone/>
            </a:pPr>
            <a:r>
              <a:rPr lang="en-US" sz="6600" dirty="0">
                <a:solidFill>
                  <a:srgbClr val="000000"/>
                </a:solidFill>
                <a:effectLst>
                  <a:outerShdw blurRad="38100" dist="38100" dir="2700000" algn="tl">
                    <a:srgbClr val="000000">
                      <a:alpha val="43137"/>
                    </a:srgbClr>
                  </a:outerShdw>
                </a:effectLst>
                <a:latin typeface="Calibri" panose="020F0502020204030204" pitchFamily="34" charset="0"/>
              </a:rPr>
              <a:t>Financial and material aid from the church treasury is scripturally designated to assist needy fellow Christians (saints) who are facing distress or affliction. </a:t>
            </a:r>
          </a:p>
        </p:txBody>
      </p:sp>
    </p:spTree>
    <p:extLst>
      <p:ext uri="{BB962C8B-B14F-4D97-AF65-F5344CB8AC3E}">
        <p14:creationId xmlns:p14="http://schemas.microsoft.com/office/powerpoint/2010/main" val="1937314873"/>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C8F3089A-4C63-D42E-CABA-AD3E81F6EAE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2014F52-F0F9-7FAF-D92D-07550A27A8BF}"/>
              </a:ext>
            </a:extLst>
          </p:cNvPr>
          <p:cNvSpPr>
            <a:spLocks noGrp="1"/>
          </p:cNvSpPr>
          <p:nvPr>
            <p:ph sz="quarter" idx="13"/>
          </p:nvPr>
        </p:nvSpPr>
        <p:spPr>
          <a:xfrm>
            <a:off x="0" y="0"/>
            <a:ext cx="12192000" cy="6858000"/>
          </a:xfrm>
        </p:spPr>
        <p:txBody>
          <a:bodyPr>
            <a:noAutofit/>
          </a:bodyPr>
          <a:lstStyle/>
          <a:p>
            <a:pPr marL="45720" indent="0">
              <a:buNone/>
            </a:pPr>
            <a:r>
              <a:rPr lang="en-US" sz="6600" dirty="0">
                <a:solidFill>
                  <a:srgbClr val="000000"/>
                </a:solidFill>
                <a:effectLst>
                  <a:outerShdw blurRad="38100" dist="38100" dir="2700000" algn="tl">
                    <a:srgbClr val="000000">
                      <a:alpha val="43137"/>
                    </a:srgbClr>
                  </a:outerShdw>
                </a:effectLst>
                <a:latin typeface="Calibri" panose="020F0502020204030204" pitchFamily="34" charset="0"/>
              </a:rPr>
              <a:t>While individual Christians are encouraged to do good for all people as they have opportunity, the organized institutional work of church relief is carefully kept within these biblical boundaries (Galatians 6:10).</a:t>
            </a:r>
          </a:p>
        </p:txBody>
      </p:sp>
    </p:spTree>
    <p:extLst>
      <p:ext uri="{BB962C8B-B14F-4D97-AF65-F5344CB8AC3E}">
        <p14:creationId xmlns:p14="http://schemas.microsoft.com/office/powerpoint/2010/main" val="196001311"/>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4CA641E2-8B2D-4871-4F4C-C5B89FECE3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3C1275-916B-356E-108F-5462B56ED3A9}"/>
              </a:ext>
            </a:extLst>
          </p:cNvPr>
          <p:cNvSpPr>
            <a:spLocks noGrp="1"/>
          </p:cNvSpPr>
          <p:nvPr>
            <p:ph type="title"/>
          </p:nvPr>
        </p:nvSpPr>
        <p:spPr>
          <a:xfrm>
            <a:off x="0" y="3810"/>
            <a:ext cx="12192000" cy="6854190"/>
          </a:xfrm>
        </p:spPr>
        <p:txBody>
          <a:bodyPr>
            <a:noAutofit/>
          </a:bodyPr>
          <a:lstStyle/>
          <a:p>
            <a:pPr marL="0" indent="0" algn="ctr">
              <a:buNone/>
            </a:pPr>
            <a:r>
              <a:rPr lang="en-US" sz="11500" b="1" i="1" dirty="0">
                <a:solidFill>
                  <a:srgbClr val="A31D6A"/>
                </a:solidFill>
                <a:effectLst>
                  <a:outerShdw blurRad="38100" dist="38100" dir="2700000" algn="tl">
                    <a:srgbClr val="000000">
                      <a:alpha val="43137"/>
                    </a:srgbClr>
                  </a:outerShdw>
                </a:effectLst>
              </a:rPr>
              <a:t>Key Boundaries and Authority; </a:t>
            </a:r>
            <a:br>
              <a:rPr lang="en-US" sz="11500" b="1" i="1" dirty="0">
                <a:solidFill>
                  <a:srgbClr val="A31D6A"/>
                </a:solidFill>
                <a:effectLst>
                  <a:outerShdw blurRad="38100" dist="38100" dir="2700000" algn="tl">
                    <a:srgbClr val="000000">
                      <a:alpha val="43137"/>
                    </a:srgbClr>
                  </a:outerShdw>
                </a:effectLst>
              </a:rPr>
            </a:br>
            <a:r>
              <a:rPr lang="en-US" sz="11500" b="1" i="1" dirty="0">
                <a:solidFill>
                  <a:srgbClr val="A31D6A"/>
                </a:solidFill>
                <a:effectLst>
                  <a:outerShdw blurRad="38100" dist="38100" dir="2700000" algn="tl">
                    <a:srgbClr val="000000">
                      <a:alpha val="43137"/>
                    </a:srgbClr>
                  </a:outerShdw>
                </a:effectLst>
              </a:rPr>
              <a:t>No Social or Recreational Agenda </a:t>
            </a:r>
          </a:p>
        </p:txBody>
      </p:sp>
    </p:spTree>
    <p:extLst>
      <p:ext uri="{BB962C8B-B14F-4D97-AF65-F5344CB8AC3E}">
        <p14:creationId xmlns:p14="http://schemas.microsoft.com/office/powerpoint/2010/main" val="3748380895"/>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F81AB878-8E7E-AAEF-E9EA-0436F856520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B28054A-498D-81A1-D07A-91331C3E603C}"/>
              </a:ext>
            </a:extLst>
          </p:cNvPr>
          <p:cNvSpPr>
            <a:spLocks noGrp="1"/>
          </p:cNvSpPr>
          <p:nvPr>
            <p:ph sz="quarter" idx="13"/>
          </p:nvPr>
        </p:nvSpPr>
        <p:spPr>
          <a:xfrm>
            <a:off x="0" y="0"/>
            <a:ext cx="12192000" cy="6858000"/>
          </a:xfrm>
        </p:spPr>
        <p:txBody>
          <a:bodyPr>
            <a:noAutofit/>
          </a:bodyPr>
          <a:lstStyle/>
          <a:p>
            <a:pPr marL="45720" indent="0">
              <a:buClr>
                <a:srgbClr val="A379BB">
                  <a:lumMod val="75000"/>
                </a:srgbClr>
              </a:buClr>
              <a:buNone/>
              <a:defRPr/>
            </a:pPr>
            <a:r>
              <a:rPr lang="en-US" sz="6600" dirty="0">
                <a:solidFill>
                  <a:srgbClr val="000000"/>
                </a:solidFill>
                <a:effectLst>
                  <a:outerShdw blurRad="38100" dist="38100" dir="2700000" algn="tl">
                    <a:srgbClr val="000000">
                      <a:alpha val="43137"/>
                    </a:srgbClr>
                  </a:outerShdw>
                </a:effectLst>
                <a:latin typeface="Calibri" panose="020F0502020204030204" pitchFamily="34" charset="0"/>
              </a:rPr>
              <a:t>Churches of Christ emphasize that the church treasury and institutional authority should not be used for secular education, general community entertainment, sports, or commercial fundraising suppers, viewing those activities as outside divine scriptural authority.</a:t>
            </a:r>
          </a:p>
        </p:txBody>
      </p:sp>
    </p:spTree>
    <p:extLst>
      <p:ext uri="{BB962C8B-B14F-4D97-AF65-F5344CB8AC3E}">
        <p14:creationId xmlns:p14="http://schemas.microsoft.com/office/powerpoint/2010/main" val="2726523042"/>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473AB082-0903-E3DD-826D-6438394FF52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8EDD112-310E-0CD1-C722-6B26064E1E84}"/>
              </a:ext>
            </a:extLst>
          </p:cNvPr>
          <p:cNvSpPr>
            <a:spLocks noGrp="1"/>
          </p:cNvSpPr>
          <p:nvPr>
            <p:ph sz="quarter" idx="13"/>
          </p:nvPr>
        </p:nvSpPr>
        <p:spPr>
          <a:xfrm>
            <a:off x="0" y="0"/>
            <a:ext cx="12192000" cy="6858000"/>
          </a:xfrm>
        </p:spPr>
        <p:txBody>
          <a:bodyPr>
            <a:noAutofit/>
          </a:bodyPr>
          <a:lstStyle/>
          <a:p>
            <a:pPr marL="45720" marR="0" lvl="0" indent="0" algn="l" defTabSz="914400" rtl="0" eaLnBrk="1" fontAlgn="auto" latinLnBrk="0" hangingPunct="1">
              <a:lnSpc>
                <a:spcPct val="85000"/>
              </a:lnSpc>
              <a:spcBef>
                <a:spcPts val="1300"/>
              </a:spcBef>
              <a:spcAft>
                <a:spcPts val="0"/>
              </a:spcAft>
              <a:buClr>
                <a:srgbClr val="A379BB">
                  <a:lumMod val="75000"/>
                </a:srgbClr>
              </a:buClr>
              <a:buSzTx/>
              <a:buFont typeface="Arial" pitchFamily="34" charset="0"/>
              <a:buNone/>
              <a:tabLst/>
              <a:defRPr/>
            </a:pPr>
            <a:r>
              <a:rPr kumimoji="0" lang="en-US" sz="6600" b="1" i="1"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Calibri" panose="020F0502020204030204" pitchFamily="34" charset="0"/>
                <a:ea typeface="+mn-ea"/>
                <a:cs typeface="+mn-cs"/>
              </a:rPr>
              <a:t>Strict Biblical Pattern: </a:t>
            </a:r>
          </a:p>
          <a:p>
            <a:pPr marL="45720" marR="0" lvl="0" indent="0" algn="l" defTabSz="914400" rtl="0" eaLnBrk="1" fontAlgn="auto" latinLnBrk="0" hangingPunct="1">
              <a:lnSpc>
                <a:spcPct val="85000"/>
              </a:lnSpc>
              <a:spcBef>
                <a:spcPts val="1300"/>
              </a:spcBef>
              <a:spcAft>
                <a:spcPts val="0"/>
              </a:spcAft>
              <a:buClr>
                <a:srgbClr val="A379BB">
                  <a:lumMod val="75000"/>
                </a:srgbClr>
              </a:buClr>
              <a:buSzTx/>
              <a:buFont typeface="Arial" pitchFamily="34" charset="0"/>
              <a:buNone/>
              <a:tabLst/>
              <a:defRPr/>
            </a:pPr>
            <a:r>
              <a:rPr kumimoji="0" lang="en-US" sz="66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Calibri" panose="020F0502020204030204" pitchFamily="34" charset="0"/>
                <a:ea typeface="+mn-ea"/>
                <a:cs typeface="+mn-cs"/>
              </a:rPr>
              <a:t>Everything the church does must be authorized by New Testament commands, examples, or necessary inferences ("doing things by the authority or in the name of Christ").</a:t>
            </a:r>
          </a:p>
        </p:txBody>
      </p:sp>
    </p:spTree>
    <p:extLst>
      <p:ext uri="{BB962C8B-B14F-4D97-AF65-F5344CB8AC3E}">
        <p14:creationId xmlns:p14="http://schemas.microsoft.com/office/powerpoint/2010/main" val="265311783"/>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671F9F6D-9EC3-2EE0-B62E-14B43E6AA8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AD7FDC-56B4-084F-6507-3DD2CEFFA167}"/>
              </a:ext>
            </a:extLst>
          </p:cNvPr>
          <p:cNvSpPr>
            <a:spLocks noGrp="1"/>
          </p:cNvSpPr>
          <p:nvPr>
            <p:ph type="title"/>
          </p:nvPr>
        </p:nvSpPr>
        <p:spPr>
          <a:xfrm>
            <a:off x="0" y="3810"/>
            <a:ext cx="12192000" cy="6854190"/>
          </a:xfrm>
        </p:spPr>
        <p:txBody>
          <a:bodyPr>
            <a:noAutofit/>
          </a:bodyPr>
          <a:lstStyle/>
          <a:p>
            <a:pPr marL="0" indent="0" algn="ctr">
              <a:buNone/>
            </a:pPr>
            <a:r>
              <a:rPr lang="en-US" sz="13800" b="1" i="1" dirty="0">
                <a:solidFill>
                  <a:srgbClr val="A31D6A"/>
                </a:solidFill>
                <a:effectLst>
                  <a:outerShdw blurRad="38100" dist="38100" dir="2700000" algn="tl">
                    <a:srgbClr val="000000">
                      <a:alpha val="43137"/>
                    </a:srgbClr>
                  </a:outerShdw>
                </a:effectLst>
              </a:rPr>
              <a:t>A Deeper Look at Edification</a:t>
            </a:r>
          </a:p>
        </p:txBody>
      </p:sp>
    </p:spTree>
    <p:extLst>
      <p:ext uri="{BB962C8B-B14F-4D97-AF65-F5344CB8AC3E}">
        <p14:creationId xmlns:p14="http://schemas.microsoft.com/office/powerpoint/2010/main" val="530229561"/>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810"/>
            <a:ext cx="12192000" cy="115824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rPr>
              <a:t>Ephesians 4:12-16 (NLT)</a:t>
            </a:r>
          </a:p>
        </p:txBody>
      </p:sp>
      <p:sp>
        <p:nvSpPr>
          <p:cNvPr id="3" name="Content Placeholder 2"/>
          <p:cNvSpPr>
            <a:spLocks noGrp="1"/>
          </p:cNvSpPr>
          <p:nvPr>
            <p:ph sz="quarter" idx="13"/>
          </p:nvPr>
        </p:nvSpPr>
        <p:spPr>
          <a:xfrm>
            <a:off x="0" y="1047750"/>
            <a:ext cx="12192000" cy="5810250"/>
          </a:xfrm>
        </p:spPr>
        <p:txBody>
          <a:bodyPr>
            <a:noAutofit/>
          </a:bodyPr>
          <a:lstStyle/>
          <a:p>
            <a:r>
              <a:rPr lang="en-US" sz="5400" b="1" baseline="30000" dirty="0">
                <a:latin typeface="Trebuchet MS" panose="020B0603020202020204" pitchFamily="34" charset="0"/>
              </a:rPr>
              <a:t>12</a:t>
            </a:r>
            <a:r>
              <a:rPr lang="en-US" sz="5400" dirty="0">
                <a:latin typeface="Trebuchet MS" panose="020B0603020202020204" pitchFamily="34" charset="0"/>
              </a:rPr>
              <a:t> Their responsibility is to equip God's people to do his work and build up the church, the body of Christ. </a:t>
            </a:r>
            <a:r>
              <a:rPr lang="en-US" sz="5400" b="1" baseline="30000" dirty="0">
                <a:latin typeface="Trebuchet MS" panose="020B0603020202020204" pitchFamily="34" charset="0"/>
              </a:rPr>
              <a:t>13</a:t>
            </a:r>
            <a:r>
              <a:rPr lang="en-US" sz="5400" dirty="0">
                <a:latin typeface="Trebuchet MS" panose="020B0603020202020204" pitchFamily="34" charset="0"/>
              </a:rPr>
              <a:t> This will continue until we all come to such unity in our faith and knowledge of God's Son that we will be mature in the Lord, </a:t>
            </a:r>
          </a:p>
        </p:txBody>
      </p:sp>
    </p:spTree>
    <p:extLst>
      <p:ext uri="{BB962C8B-B14F-4D97-AF65-F5344CB8AC3E}">
        <p14:creationId xmlns:p14="http://schemas.microsoft.com/office/powerpoint/2010/main" val="42961008"/>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8389"/>
            <a:ext cx="12192000" cy="91059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rPr>
              <a:t>Ephesians 4:12-16 (NLT)</a:t>
            </a:r>
            <a:endParaRPr lang="en-US" sz="6600" i="1" dirty="0">
              <a:solidFill>
                <a:srgbClr val="A31D6A"/>
              </a:solidFill>
              <a:effectLst>
                <a:outerShdw blurRad="38100" dist="38100" dir="2700000" algn="tl">
                  <a:srgbClr val="000000">
                    <a:alpha val="43137"/>
                  </a:srgbClr>
                </a:outerShdw>
              </a:effectLst>
            </a:endParaRPr>
          </a:p>
        </p:txBody>
      </p:sp>
      <p:sp>
        <p:nvSpPr>
          <p:cNvPr id="3" name="Content Placeholder 2"/>
          <p:cNvSpPr>
            <a:spLocks noGrp="1"/>
          </p:cNvSpPr>
          <p:nvPr>
            <p:ph sz="quarter" idx="13"/>
          </p:nvPr>
        </p:nvSpPr>
        <p:spPr>
          <a:xfrm>
            <a:off x="0" y="902202"/>
            <a:ext cx="12192000" cy="5955799"/>
          </a:xfrm>
        </p:spPr>
        <p:txBody>
          <a:bodyPr>
            <a:noAutofit/>
          </a:bodyPr>
          <a:lstStyle/>
          <a:p>
            <a:pPr marL="91440" marR="0" lvl="0" indent="-91440" algn="l" defTabSz="914400" rtl="0" eaLnBrk="1" fontAlgn="auto" latinLnBrk="0" hangingPunct="1">
              <a:lnSpc>
                <a:spcPct val="85000"/>
              </a:lnSpc>
              <a:spcBef>
                <a:spcPts val="1300"/>
              </a:spcBef>
              <a:spcAft>
                <a:spcPts val="0"/>
              </a:spcAft>
              <a:buClrTx/>
              <a:buSzTx/>
              <a:buFont typeface="Arial" pitchFamily="34" charset="0"/>
              <a:buChar char=" "/>
              <a:tabLst/>
              <a:defRPr/>
            </a:pPr>
            <a:r>
              <a:rPr kumimoji="0" lang="en-US" sz="5400" b="0" i="0"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measuring up to the full and complete standard of Christ.    </a:t>
            </a:r>
            <a:r>
              <a:rPr kumimoji="0" lang="en-US" sz="5400" b="1" i="0" u="none" strike="noStrike" kern="1200" cap="none" spc="0" normalizeH="0" baseline="30000" noProof="0" dirty="0">
                <a:ln>
                  <a:noFill/>
                </a:ln>
                <a:solidFill>
                  <a:prstClr val="black">
                    <a:lumMod val="85000"/>
                    <a:lumOff val="15000"/>
                  </a:prstClr>
                </a:solidFill>
                <a:effectLst/>
                <a:uLnTx/>
                <a:uFillTx/>
                <a:latin typeface="Trebuchet MS" panose="020B0603020202020204" pitchFamily="34" charset="0"/>
                <a:ea typeface="+mn-ea"/>
                <a:cs typeface="+mn-cs"/>
              </a:rPr>
              <a:t>14</a:t>
            </a:r>
            <a:r>
              <a:rPr kumimoji="0" lang="en-US" sz="5400" b="0" i="0"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 Then we will no longer be immature like children. We won't be tossed and blown about by every wind of new teaching. We will not be influenced when people try to trick us with lies so clever they sound like the truth. </a:t>
            </a:r>
          </a:p>
        </p:txBody>
      </p:sp>
    </p:spTree>
    <p:extLst>
      <p:ext uri="{BB962C8B-B14F-4D97-AF65-F5344CB8AC3E}">
        <p14:creationId xmlns:p14="http://schemas.microsoft.com/office/powerpoint/2010/main" val="314122884"/>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810"/>
            <a:ext cx="12192000" cy="121539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rPr>
              <a:t>Ephesians 4:12-16 (NLT)</a:t>
            </a:r>
          </a:p>
        </p:txBody>
      </p:sp>
      <p:sp>
        <p:nvSpPr>
          <p:cNvPr id="3" name="Content Placeholder 2"/>
          <p:cNvSpPr>
            <a:spLocks noGrp="1"/>
          </p:cNvSpPr>
          <p:nvPr>
            <p:ph sz="quarter" idx="13"/>
          </p:nvPr>
        </p:nvSpPr>
        <p:spPr>
          <a:xfrm>
            <a:off x="0" y="990600"/>
            <a:ext cx="12192000" cy="5867400"/>
          </a:xfrm>
        </p:spPr>
        <p:txBody>
          <a:bodyPr>
            <a:noAutofit/>
          </a:bodyPr>
          <a:lstStyle/>
          <a:p>
            <a:pPr marL="91440" marR="0" lvl="0" indent="-91440" algn="l" defTabSz="914400" rtl="0" eaLnBrk="1" fontAlgn="auto" latinLnBrk="0" hangingPunct="1">
              <a:lnSpc>
                <a:spcPct val="85000"/>
              </a:lnSpc>
              <a:spcBef>
                <a:spcPts val="1300"/>
              </a:spcBef>
              <a:spcAft>
                <a:spcPts val="0"/>
              </a:spcAft>
              <a:buClrTx/>
              <a:buSzTx/>
              <a:buFont typeface="Arial" pitchFamily="34" charset="0"/>
              <a:buChar char=" "/>
              <a:tabLst/>
              <a:defRPr/>
            </a:pPr>
            <a:r>
              <a:rPr kumimoji="0" lang="en-US" sz="5400" b="1" i="0" u="none" strike="noStrike" kern="1200" cap="none" spc="0" normalizeH="0" baseline="30000" noProof="0" dirty="0">
                <a:ln>
                  <a:noFill/>
                </a:ln>
                <a:solidFill>
                  <a:prstClr val="black">
                    <a:lumMod val="85000"/>
                    <a:lumOff val="15000"/>
                  </a:prstClr>
                </a:solidFill>
                <a:effectLst/>
                <a:uLnTx/>
                <a:uFillTx/>
                <a:latin typeface="Trebuchet MS" panose="020B0603020202020204" pitchFamily="34" charset="0"/>
                <a:ea typeface="+mn-ea"/>
                <a:cs typeface="+mn-cs"/>
              </a:rPr>
              <a:t>15</a:t>
            </a:r>
            <a:r>
              <a:rPr kumimoji="0" lang="en-US" sz="5400" b="0" i="0"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 Instead, we will speak the truth in love, growing in every way more and more like Christ, who is the head of his body, the church. </a:t>
            </a:r>
          </a:p>
          <a:p>
            <a:pPr marL="91440" marR="0" lvl="0" indent="-91440" algn="l" defTabSz="914400" rtl="0" eaLnBrk="1" fontAlgn="auto" latinLnBrk="0" hangingPunct="1">
              <a:lnSpc>
                <a:spcPct val="85000"/>
              </a:lnSpc>
              <a:spcBef>
                <a:spcPts val="1300"/>
              </a:spcBef>
              <a:spcAft>
                <a:spcPts val="0"/>
              </a:spcAft>
              <a:buClrTx/>
              <a:buSzTx/>
              <a:buFont typeface="Arial" pitchFamily="34" charset="0"/>
              <a:buChar char=" "/>
              <a:tabLst/>
              <a:defRPr/>
            </a:pPr>
            <a:r>
              <a:rPr kumimoji="0" lang="en-US" sz="5400" b="1" i="0" u="none" strike="noStrike" kern="1200" cap="none" spc="0" normalizeH="0" baseline="30000" noProof="0" dirty="0">
                <a:ln>
                  <a:noFill/>
                </a:ln>
                <a:solidFill>
                  <a:prstClr val="black">
                    <a:lumMod val="85000"/>
                    <a:lumOff val="15000"/>
                  </a:prstClr>
                </a:solidFill>
                <a:effectLst/>
                <a:uLnTx/>
                <a:uFillTx/>
                <a:latin typeface="Trebuchet MS" panose="020B0603020202020204" pitchFamily="34" charset="0"/>
                <a:ea typeface="+mn-ea"/>
                <a:cs typeface="+mn-cs"/>
              </a:rPr>
              <a:t>16</a:t>
            </a:r>
            <a:r>
              <a:rPr kumimoji="0" lang="en-US" sz="5400" b="0" i="0"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 He makes the whole body fit together perfectly. </a:t>
            </a:r>
          </a:p>
        </p:txBody>
      </p:sp>
    </p:spTree>
    <p:extLst>
      <p:ext uri="{BB962C8B-B14F-4D97-AF65-F5344CB8AC3E}">
        <p14:creationId xmlns:p14="http://schemas.microsoft.com/office/powerpoint/2010/main" val="234600209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AA085352-32E4-97FA-AE4A-C59038214C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BD357A-90D8-A1D0-B362-FB75882D952F}"/>
              </a:ext>
            </a:extLst>
          </p:cNvPr>
          <p:cNvSpPr>
            <a:spLocks noGrp="1"/>
          </p:cNvSpPr>
          <p:nvPr>
            <p:ph type="title"/>
          </p:nvPr>
        </p:nvSpPr>
        <p:spPr>
          <a:xfrm>
            <a:off x="0" y="3810"/>
            <a:ext cx="12192000" cy="121539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rPr>
              <a:t>Ephesians 4:12-16 (NLT)</a:t>
            </a:r>
          </a:p>
        </p:txBody>
      </p:sp>
      <p:sp>
        <p:nvSpPr>
          <p:cNvPr id="3" name="Content Placeholder 2">
            <a:extLst>
              <a:ext uri="{FF2B5EF4-FFF2-40B4-BE49-F238E27FC236}">
                <a16:creationId xmlns:a16="http://schemas.microsoft.com/office/drawing/2014/main" id="{1FE358BA-B616-05A9-57B6-CFA8143A5724}"/>
              </a:ext>
            </a:extLst>
          </p:cNvPr>
          <p:cNvSpPr>
            <a:spLocks noGrp="1"/>
          </p:cNvSpPr>
          <p:nvPr>
            <p:ph sz="quarter" idx="13"/>
          </p:nvPr>
        </p:nvSpPr>
        <p:spPr>
          <a:xfrm>
            <a:off x="0" y="1066800"/>
            <a:ext cx="12192000" cy="5791200"/>
          </a:xfrm>
        </p:spPr>
        <p:txBody>
          <a:bodyPr>
            <a:noAutofit/>
          </a:bodyPr>
          <a:lstStyle/>
          <a:p>
            <a:pPr marL="91440" marR="0" lvl="0" indent="-91440" algn="l" defTabSz="914400" rtl="0" eaLnBrk="1" fontAlgn="auto" latinLnBrk="0" hangingPunct="1">
              <a:lnSpc>
                <a:spcPct val="85000"/>
              </a:lnSpc>
              <a:spcBef>
                <a:spcPts val="1300"/>
              </a:spcBef>
              <a:spcAft>
                <a:spcPts val="0"/>
              </a:spcAft>
              <a:buClrTx/>
              <a:buSzTx/>
              <a:buFont typeface="Arial" pitchFamily="34" charset="0"/>
              <a:buChar char=" "/>
              <a:tabLst/>
              <a:defRPr/>
            </a:pPr>
            <a:r>
              <a:rPr kumimoji="0" lang="en-US" sz="5400" b="0" i="0"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As each part does its own special work, it helps the other parts grow, so that the whole body is healthy and growing and full of love.</a:t>
            </a:r>
          </a:p>
        </p:txBody>
      </p:sp>
    </p:spTree>
    <p:extLst>
      <p:ext uri="{BB962C8B-B14F-4D97-AF65-F5344CB8AC3E}">
        <p14:creationId xmlns:p14="http://schemas.microsoft.com/office/powerpoint/2010/main" val="1674529869"/>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4E86C6D9-CE3C-4D16-FA14-A4605A3D6B8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C8239B-797C-E4C9-4FBA-47AB7DBA2E45}"/>
              </a:ext>
            </a:extLst>
          </p:cNvPr>
          <p:cNvSpPr>
            <a:spLocks noGrp="1"/>
          </p:cNvSpPr>
          <p:nvPr>
            <p:ph sz="quarter" idx="13"/>
          </p:nvPr>
        </p:nvSpPr>
        <p:spPr>
          <a:xfrm>
            <a:off x="0" y="0"/>
            <a:ext cx="12192000" cy="6858000"/>
          </a:xfrm>
        </p:spPr>
        <p:txBody>
          <a:bodyPr>
            <a:noAutofit/>
          </a:bodyPr>
          <a:lstStyle/>
          <a:p>
            <a:pPr marL="45720" indent="0">
              <a:buClr>
                <a:srgbClr val="A379BB">
                  <a:lumMod val="75000"/>
                </a:srgbClr>
              </a:buClr>
              <a:buNone/>
              <a:defRPr/>
            </a:pPr>
            <a:r>
              <a:rPr lang="en-US" sz="6100" dirty="0">
                <a:solidFill>
                  <a:srgbClr val="000000"/>
                </a:solidFill>
                <a:effectLst>
                  <a:outerShdw blurRad="38100" dist="38100" dir="2700000" algn="tl">
                    <a:srgbClr val="000000">
                      <a:alpha val="43137"/>
                    </a:srgbClr>
                  </a:outerShdw>
                </a:effectLst>
                <a:latin typeface="Calibri" panose="020F0502020204030204" pitchFamily="34" charset="0"/>
              </a:rPr>
              <a:t>“Equipping the saints” means that church leaders train, prepare, and empower everyday believers to do the work of ministry and serve others.</a:t>
            </a:r>
          </a:p>
          <a:p>
            <a:pPr marL="45720" indent="0">
              <a:buClr>
                <a:srgbClr val="A379BB">
                  <a:lumMod val="75000"/>
                </a:srgbClr>
              </a:buClr>
              <a:buNone/>
              <a:defRPr/>
            </a:pPr>
            <a:endParaRPr lang="en-US" sz="5400" dirty="0">
              <a:solidFill>
                <a:srgbClr val="000000"/>
              </a:solidFill>
              <a:effectLst>
                <a:outerShdw blurRad="38100" dist="38100" dir="2700000" algn="tl">
                  <a:srgbClr val="000000">
                    <a:alpha val="43137"/>
                  </a:srgbClr>
                </a:outerShdw>
              </a:effectLst>
              <a:latin typeface="Calibri" panose="020F0502020204030204" pitchFamily="34" charset="0"/>
            </a:endParaRPr>
          </a:p>
        </p:txBody>
      </p:sp>
    </p:spTree>
    <p:extLst>
      <p:ext uri="{BB962C8B-B14F-4D97-AF65-F5344CB8AC3E}">
        <p14:creationId xmlns:p14="http://schemas.microsoft.com/office/powerpoint/2010/main" val="1439485152"/>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0" y="0"/>
            <a:ext cx="12192000" cy="6858000"/>
          </a:xfrm>
        </p:spPr>
        <p:txBody>
          <a:bodyPr>
            <a:noAutofit/>
          </a:bodyPr>
          <a:lstStyle/>
          <a:p>
            <a:pPr marL="45720" marR="0" lvl="0" indent="0" algn="l" defTabSz="914400" rtl="0" eaLnBrk="1" fontAlgn="auto" latinLnBrk="0" hangingPunct="1">
              <a:lnSpc>
                <a:spcPct val="85000"/>
              </a:lnSpc>
              <a:spcBef>
                <a:spcPts val="1300"/>
              </a:spcBef>
              <a:spcAft>
                <a:spcPts val="0"/>
              </a:spcAft>
              <a:buClr>
                <a:srgbClr val="A379BB">
                  <a:lumMod val="75000"/>
                </a:srgbClr>
              </a:buClr>
              <a:buSzTx/>
              <a:buFont typeface="Arial" pitchFamily="34" charset="0"/>
              <a:buNone/>
              <a:tabLst/>
              <a:defRPr/>
            </a:pPr>
            <a:r>
              <a:rPr kumimoji="0" lang="en-US" sz="61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Calibri" panose="020F0502020204030204" pitchFamily="34" charset="0"/>
                <a:ea typeface="+mn-ea"/>
                <a:cs typeface="+mn-cs"/>
              </a:rPr>
              <a:t>This phrase comes from the Bible in the book of Ephesians, specifically Ephesians 4:11-12. In these verses, the apostle Paul writes that God gives leaders—such as pastors, teachers, and evangelists—to the church for a specific purpose: preparing the people of God for works of service.</a:t>
            </a:r>
          </a:p>
        </p:txBody>
      </p:sp>
    </p:spTree>
    <p:extLst>
      <p:ext uri="{BB962C8B-B14F-4D97-AF65-F5344CB8AC3E}">
        <p14:creationId xmlns:p14="http://schemas.microsoft.com/office/powerpoint/2010/main" val="190266022"/>
      </p:ext>
    </p:extLst>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1A3B6714-038A-65E5-E621-FA60787BE5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C90512-FE06-D645-ABBF-35B37C54055B}"/>
              </a:ext>
            </a:extLst>
          </p:cNvPr>
          <p:cNvSpPr>
            <a:spLocks noGrp="1"/>
          </p:cNvSpPr>
          <p:nvPr>
            <p:ph type="title"/>
          </p:nvPr>
        </p:nvSpPr>
        <p:spPr>
          <a:xfrm>
            <a:off x="0" y="3810"/>
            <a:ext cx="12192000" cy="6854190"/>
          </a:xfrm>
        </p:spPr>
        <p:txBody>
          <a:bodyPr>
            <a:noAutofit/>
          </a:bodyPr>
          <a:lstStyle/>
          <a:p>
            <a:pPr marL="0" indent="0" algn="ctr">
              <a:buNone/>
            </a:pPr>
            <a:r>
              <a:rPr lang="en-US" sz="11000" b="1" i="1" dirty="0">
                <a:solidFill>
                  <a:srgbClr val="A31D6A"/>
                </a:solidFill>
                <a:effectLst>
                  <a:outerShdw blurRad="38100" dist="38100" dir="2700000" algn="tl">
                    <a:srgbClr val="000000">
                      <a:alpha val="43137"/>
                    </a:srgbClr>
                  </a:outerShdw>
                </a:effectLst>
              </a:rPr>
              <a:t>Key Ideas Behind the Phrase </a:t>
            </a:r>
            <a:br>
              <a:rPr lang="en-US" b="1" i="1" dirty="0">
                <a:solidFill>
                  <a:srgbClr val="A31D6A"/>
                </a:solidFill>
                <a:effectLst>
                  <a:outerShdw blurRad="38100" dist="38100" dir="2700000" algn="tl">
                    <a:srgbClr val="000000">
                      <a:alpha val="43137"/>
                    </a:srgbClr>
                  </a:outerShdw>
                </a:effectLst>
              </a:rPr>
            </a:br>
            <a:br>
              <a:rPr lang="en-US" sz="11000" b="1" i="1" dirty="0">
                <a:solidFill>
                  <a:srgbClr val="A31D6A"/>
                </a:solidFill>
                <a:effectLst>
                  <a:outerShdw blurRad="38100" dist="38100" dir="2700000" algn="tl">
                    <a:srgbClr val="000000">
                      <a:alpha val="43137"/>
                    </a:srgbClr>
                  </a:outerShdw>
                </a:effectLst>
              </a:rPr>
            </a:br>
            <a:r>
              <a:rPr lang="en-US" sz="11000" b="1" i="1" dirty="0">
                <a:solidFill>
                  <a:srgbClr val="A31D6A"/>
                </a:solidFill>
                <a:effectLst>
                  <a:outerShdw blurRad="38100" dist="38100" dir="2700000" algn="tl">
                    <a:srgbClr val="000000">
                      <a:alpha val="43137"/>
                    </a:srgbClr>
                  </a:outerShdw>
                </a:effectLst>
              </a:rPr>
              <a:t>“Who are the Saints?"</a:t>
            </a:r>
          </a:p>
        </p:txBody>
      </p:sp>
    </p:spTree>
    <p:extLst>
      <p:ext uri="{BB962C8B-B14F-4D97-AF65-F5344CB8AC3E}">
        <p14:creationId xmlns:p14="http://schemas.microsoft.com/office/powerpoint/2010/main" val="1499599195"/>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0" y="0"/>
            <a:ext cx="12192000" cy="6858000"/>
          </a:xfrm>
        </p:spPr>
        <p:txBody>
          <a:bodyPr>
            <a:noAutofit/>
          </a:bodyPr>
          <a:lstStyle/>
          <a:p>
            <a:pPr marL="45720" indent="0">
              <a:buClr>
                <a:srgbClr val="A379BB">
                  <a:lumMod val="75000"/>
                </a:srgbClr>
              </a:buClr>
              <a:buNone/>
              <a:defRPr/>
            </a:pPr>
            <a:r>
              <a:rPr lang="en-US" sz="6600" dirty="0">
                <a:solidFill>
                  <a:srgbClr val="000000"/>
                </a:solidFill>
                <a:effectLst>
                  <a:outerShdw blurRad="38100" dist="38100" dir="2700000" algn="tl">
                    <a:srgbClr val="000000">
                      <a:alpha val="43137"/>
                    </a:srgbClr>
                  </a:outerShdw>
                </a:effectLst>
                <a:latin typeface="Calibri" panose="020F0502020204030204" pitchFamily="34" charset="0"/>
              </a:rPr>
              <a:t>In the New Testament, "saints" does not mean special, super-religious people or historical figures. </a:t>
            </a:r>
          </a:p>
          <a:p>
            <a:pPr marL="45720" indent="0">
              <a:buClr>
                <a:srgbClr val="A379BB">
                  <a:lumMod val="75000"/>
                </a:srgbClr>
              </a:buClr>
              <a:buNone/>
              <a:defRPr/>
            </a:pPr>
            <a:r>
              <a:rPr lang="en-US" sz="6600" dirty="0">
                <a:solidFill>
                  <a:srgbClr val="000000"/>
                </a:solidFill>
                <a:effectLst>
                  <a:outerShdw blurRad="38100" dist="38100" dir="2700000" algn="tl">
                    <a:srgbClr val="000000">
                      <a:alpha val="43137"/>
                    </a:srgbClr>
                  </a:outerShdw>
                </a:effectLst>
                <a:latin typeface="Calibri" panose="020F0502020204030204" pitchFamily="34" charset="0"/>
              </a:rPr>
              <a:t>It refers to every single Christian believer. </a:t>
            </a:r>
          </a:p>
        </p:txBody>
      </p:sp>
    </p:spTree>
    <p:extLst>
      <p:ext uri="{BB962C8B-B14F-4D97-AF65-F5344CB8AC3E}">
        <p14:creationId xmlns:p14="http://schemas.microsoft.com/office/powerpoint/2010/main" val="3431504434"/>
      </p:ext>
    </p:extLst>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23C5439E-FB23-0209-8E29-391B18AF080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236B0DE-0DEB-7B4B-606D-654E4808794D}"/>
              </a:ext>
            </a:extLst>
          </p:cNvPr>
          <p:cNvSpPr>
            <a:spLocks noGrp="1"/>
          </p:cNvSpPr>
          <p:nvPr>
            <p:ph sz="quarter" idx="13"/>
          </p:nvPr>
        </p:nvSpPr>
        <p:spPr>
          <a:xfrm>
            <a:off x="0" y="0"/>
            <a:ext cx="12192000" cy="6858000"/>
          </a:xfrm>
        </p:spPr>
        <p:txBody>
          <a:bodyPr>
            <a:noAutofit/>
          </a:bodyPr>
          <a:lstStyle/>
          <a:p>
            <a:pPr marL="45720" marR="0" lvl="0" indent="0" algn="l" defTabSz="914400" rtl="0" eaLnBrk="1" fontAlgn="auto" latinLnBrk="0" hangingPunct="1">
              <a:lnSpc>
                <a:spcPct val="85000"/>
              </a:lnSpc>
              <a:spcBef>
                <a:spcPts val="1300"/>
              </a:spcBef>
              <a:spcAft>
                <a:spcPts val="0"/>
              </a:spcAft>
              <a:buClr>
                <a:srgbClr val="A379BB">
                  <a:lumMod val="75000"/>
                </a:srgbClr>
              </a:buClr>
              <a:buSzTx/>
              <a:buFont typeface="Arial" pitchFamily="34" charset="0"/>
              <a:buNone/>
              <a:tabLst/>
              <a:defRPr/>
            </a:pPr>
            <a:r>
              <a:rPr kumimoji="0" lang="en-US" sz="6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Calibri" panose="020F0502020204030204" pitchFamily="34" charset="0"/>
                <a:ea typeface="+mn-ea"/>
                <a:cs typeface="+mn-cs"/>
              </a:rPr>
              <a:t>What does "equip" mean? </a:t>
            </a:r>
          </a:p>
          <a:p>
            <a:pPr marL="45720" marR="0" lvl="0" indent="0" algn="l" defTabSz="914400" rtl="0" eaLnBrk="1" fontAlgn="auto" latinLnBrk="0" hangingPunct="1">
              <a:lnSpc>
                <a:spcPct val="85000"/>
              </a:lnSpc>
              <a:spcBef>
                <a:spcPts val="1300"/>
              </a:spcBef>
              <a:spcAft>
                <a:spcPts val="0"/>
              </a:spcAft>
              <a:buClr>
                <a:srgbClr val="A379BB">
                  <a:lumMod val="75000"/>
                </a:srgbClr>
              </a:buClr>
              <a:buSzTx/>
              <a:buFont typeface="Arial" pitchFamily="34" charset="0"/>
              <a:buNone/>
              <a:tabLst/>
              <a:defRPr/>
            </a:pPr>
            <a:r>
              <a:rPr kumimoji="0" lang="en-US" sz="6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Calibri" panose="020F0502020204030204" pitchFamily="34" charset="0"/>
                <a:ea typeface="+mn-ea"/>
                <a:cs typeface="+mn-cs"/>
              </a:rPr>
              <a:t>The original Greek word used in the Bible is “</a:t>
            </a:r>
            <a:r>
              <a:rPr kumimoji="0" lang="en-US" sz="6000" b="0" i="1" u="none" strike="noStrike" kern="1200" cap="none" spc="0" normalizeH="0" baseline="0" noProof="0" dirty="0" err="1">
                <a:ln>
                  <a:noFill/>
                </a:ln>
                <a:solidFill>
                  <a:srgbClr val="000000"/>
                </a:solidFill>
                <a:effectLst>
                  <a:outerShdw blurRad="38100" dist="38100" dir="2700000" algn="tl">
                    <a:srgbClr val="000000">
                      <a:alpha val="43137"/>
                    </a:srgbClr>
                  </a:outerShdw>
                </a:effectLst>
                <a:uLnTx/>
                <a:uFillTx/>
                <a:latin typeface="Calibri" panose="020F0502020204030204" pitchFamily="34" charset="0"/>
                <a:ea typeface="+mn-ea"/>
                <a:cs typeface="+mn-cs"/>
              </a:rPr>
              <a:t>katartizo</a:t>
            </a:r>
            <a:r>
              <a:rPr kumimoji="0" lang="en-US" sz="60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Calibri" panose="020F0502020204030204" pitchFamily="34" charset="0"/>
                <a:ea typeface="+mn-ea"/>
                <a:cs typeface="+mn-cs"/>
              </a:rPr>
              <a:t>.” It means to mend, fully furnish, prepare, or make complete. It is similar to a coach training a sports team with the right tools and practice so they are ready to play.</a:t>
            </a:r>
          </a:p>
        </p:txBody>
      </p:sp>
    </p:spTree>
    <p:extLst>
      <p:ext uri="{BB962C8B-B14F-4D97-AF65-F5344CB8AC3E}">
        <p14:creationId xmlns:p14="http://schemas.microsoft.com/office/powerpoint/2010/main" val="1759719665"/>
      </p:ext>
    </p:extLst>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BF938BBD-4C29-42A4-738E-D4879C7CAC2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79E5112-21B2-E171-1ABE-6B3A866BF937}"/>
              </a:ext>
            </a:extLst>
          </p:cNvPr>
          <p:cNvSpPr>
            <a:spLocks noGrp="1"/>
          </p:cNvSpPr>
          <p:nvPr>
            <p:ph sz="quarter" idx="13"/>
          </p:nvPr>
        </p:nvSpPr>
        <p:spPr>
          <a:xfrm>
            <a:off x="0" y="0"/>
            <a:ext cx="12192000" cy="6858000"/>
          </a:xfrm>
        </p:spPr>
        <p:txBody>
          <a:bodyPr>
            <a:noAutofit/>
          </a:bodyPr>
          <a:lstStyle/>
          <a:p>
            <a:pPr marL="45720" indent="0">
              <a:buClr>
                <a:srgbClr val="A379BB">
                  <a:lumMod val="75000"/>
                </a:srgbClr>
              </a:buClr>
              <a:buNone/>
              <a:defRPr/>
            </a:pPr>
            <a:r>
              <a:rPr lang="en-US" sz="6400" b="1" i="1" dirty="0">
                <a:solidFill>
                  <a:srgbClr val="000000"/>
                </a:solidFill>
                <a:effectLst>
                  <a:outerShdw blurRad="38100" dist="38100" dir="2700000" algn="tl">
                    <a:srgbClr val="000000">
                      <a:alpha val="43137"/>
                    </a:srgbClr>
                  </a:outerShdw>
                </a:effectLst>
                <a:latin typeface="Calibri" panose="020F0502020204030204" pitchFamily="34" charset="0"/>
              </a:rPr>
              <a:t>Shifting the Workload: </a:t>
            </a:r>
          </a:p>
          <a:p>
            <a:pPr marL="45720" indent="0">
              <a:buClr>
                <a:srgbClr val="A379BB">
                  <a:lumMod val="75000"/>
                </a:srgbClr>
              </a:buClr>
              <a:buNone/>
              <a:defRPr/>
            </a:pPr>
            <a:r>
              <a:rPr lang="en-US" sz="6400" dirty="0">
                <a:solidFill>
                  <a:srgbClr val="000000"/>
                </a:solidFill>
                <a:effectLst>
                  <a:outerShdw blurRad="38100" dist="38100" dir="2700000" algn="tl">
                    <a:srgbClr val="000000">
                      <a:alpha val="43137"/>
                    </a:srgbClr>
                  </a:outerShdw>
                </a:effectLst>
                <a:latin typeface="Calibri" panose="020F0502020204030204" pitchFamily="34" charset="0"/>
              </a:rPr>
              <a:t>Instead of the pastors, preachers and teachers doing 100% of the work, visiting the sick, and teaching all classes alone, the leader's job is to unlock and develop the spiritual gifts of the entire congregation. </a:t>
            </a:r>
            <a:endParaRPr lang="en-US" sz="6400" dirty="0">
              <a:solidFill>
                <a:srgbClr val="000000"/>
              </a:solidFill>
              <a:effectLst>
                <a:outerShdw blurRad="38100" dist="38100" dir="2700000" algn="tl">
                  <a:srgbClr val="000000">
                    <a:alpha val="43137"/>
                  </a:srgbClr>
                </a:outerShdw>
              </a:effectLst>
              <a:latin typeface="Helvetica Neue"/>
            </a:endParaRPr>
          </a:p>
        </p:txBody>
      </p:sp>
    </p:spTree>
    <p:extLst>
      <p:ext uri="{BB962C8B-B14F-4D97-AF65-F5344CB8AC3E}">
        <p14:creationId xmlns:p14="http://schemas.microsoft.com/office/powerpoint/2010/main" val="2365185524"/>
      </p:ext>
    </p:extLst>
  </p:cSld>
  <p:clrMapOvr>
    <a:overrideClrMapping bg1="lt1" tx1="dk1" bg2="lt2" tx2="dk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76B08EEA-8F59-AA95-0B0E-16BF1FC616D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66EE84E-CCA9-6F59-D180-44168615107F}"/>
              </a:ext>
            </a:extLst>
          </p:cNvPr>
          <p:cNvSpPr>
            <a:spLocks noGrp="1"/>
          </p:cNvSpPr>
          <p:nvPr>
            <p:ph sz="quarter" idx="13"/>
          </p:nvPr>
        </p:nvSpPr>
        <p:spPr>
          <a:xfrm>
            <a:off x="0" y="0"/>
            <a:ext cx="12192000" cy="6858000"/>
          </a:xfrm>
        </p:spPr>
        <p:txBody>
          <a:bodyPr>
            <a:noAutofit/>
          </a:bodyPr>
          <a:lstStyle/>
          <a:p>
            <a:pPr marL="45720" indent="0">
              <a:buClr>
                <a:srgbClr val="A379BB">
                  <a:lumMod val="75000"/>
                </a:srgbClr>
              </a:buClr>
              <a:buNone/>
              <a:defRPr/>
            </a:pPr>
            <a:r>
              <a:rPr lang="en-US" sz="5400" b="1" i="1" dirty="0">
                <a:solidFill>
                  <a:srgbClr val="000000"/>
                </a:solidFill>
                <a:effectLst>
                  <a:outerShdw blurRad="38100" dist="38100" dir="2700000" algn="tl">
                    <a:srgbClr val="000000">
                      <a:alpha val="43137"/>
                    </a:srgbClr>
                  </a:outerShdw>
                </a:effectLst>
                <a:latin typeface="Calibri" panose="020F0502020204030204" pitchFamily="34" charset="0"/>
              </a:rPr>
              <a:t>Providing Opportunities to Serve:   </a:t>
            </a:r>
            <a:r>
              <a:rPr lang="en-US" sz="5400" dirty="0">
                <a:solidFill>
                  <a:srgbClr val="000000"/>
                </a:solidFill>
                <a:effectLst>
                  <a:outerShdw blurRad="38100" dist="38100" dir="2700000" algn="tl">
                    <a:srgbClr val="000000">
                      <a:alpha val="43137"/>
                    </a:srgbClr>
                  </a:outerShdw>
                </a:effectLst>
                <a:latin typeface="Calibri" panose="020F0502020204030204" pitchFamily="34" charset="0"/>
              </a:rPr>
              <a:t>Helping individuals discover their unique spiritual gifts and putting them into practice within the community. The ultimate goal of equipping is to build up the body of Christ (the local church). When every believer uses their unique abilities, the church grows into spiritual maturity, stays unified, and makes a positive impact on the world. </a:t>
            </a:r>
          </a:p>
        </p:txBody>
      </p:sp>
    </p:spTree>
    <p:extLst>
      <p:ext uri="{BB962C8B-B14F-4D97-AF65-F5344CB8AC3E}">
        <p14:creationId xmlns:p14="http://schemas.microsoft.com/office/powerpoint/2010/main" val="1465505071"/>
      </p:ext>
    </p:extLst>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55410A78-9796-1A25-4EBE-1518145FFBB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BDCCDD-8AC6-B2E7-A09A-DA519ED42F13}"/>
              </a:ext>
            </a:extLst>
          </p:cNvPr>
          <p:cNvSpPr>
            <a:spLocks noGrp="1"/>
          </p:cNvSpPr>
          <p:nvPr>
            <p:ph sz="quarter" idx="13"/>
          </p:nvPr>
        </p:nvSpPr>
        <p:spPr>
          <a:xfrm>
            <a:off x="0" y="0"/>
            <a:ext cx="12192000" cy="6858000"/>
          </a:xfrm>
        </p:spPr>
        <p:txBody>
          <a:bodyPr>
            <a:noAutofit/>
          </a:bodyPr>
          <a:lstStyle/>
          <a:p>
            <a:pPr marL="45720" marR="0" lvl="0" indent="0" algn="l" defTabSz="914400" rtl="0" eaLnBrk="1" fontAlgn="auto" latinLnBrk="0" hangingPunct="1">
              <a:lnSpc>
                <a:spcPct val="85000"/>
              </a:lnSpc>
              <a:spcBef>
                <a:spcPts val="1300"/>
              </a:spcBef>
              <a:spcAft>
                <a:spcPts val="0"/>
              </a:spcAft>
              <a:buClr>
                <a:srgbClr val="A379BB">
                  <a:lumMod val="75000"/>
                </a:srgbClr>
              </a:buClr>
              <a:buSzTx/>
              <a:buFont typeface="Arial" pitchFamily="34" charset="0"/>
              <a:buNone/>
              <a:tabLst/>
              <a:defRPr/>
            </a:pPr>
            <a:r>
              <a:rPr kumimoji="0" lang="en-US" sz="5400" b="1" i="1"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Calibri" panose="020F0502020204030204" pitchFamily="34" charset="0"/>
                <a:ea typeface="+mn-ea"/>
                <a:cs typeface="+mn-cs"/>
              </a:rPr>
              <a:t>Avenues to Use for Equipping the Saints: </a:t>
            </a:r>
            <a:r>
              <a:rPr kumimoji="0" lang="en-US" sz="5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Calibri" panose="020F0502020204030204" pitchFamily="34" charset="0"/>
                <a:ea typeface="+mn-ea"/>
                <a:cs typeface="+mn-cs"/>
              </a:rPr>
              <a:t>Gospel meetings, lectureships, workshops, Bible Bowls, and such, focused on a greater understanding of GOD’S word and who He is.</a:t>
            </a:r>
          </a:p>
        </p:txBody>
      </p:sp>
    </p:spTree>
    <p:extLst>
      <p:ext uri="{BB962C8B-B14F-4D97-AF65-F5344CB8AC3E}">
        <p14:creationId xmlns:p14="http://schemas.microsoft.com/office/powerpoint/2010/main" val="1710966758"/>
      </p:ext>
    </p:extLst>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566BCC91-BC60-ECE2-57A3-F6E94AD9E4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7B127C-AB91-FD31-00E8-E7810B64082B}"/>
              </a:ext>
            </a:extLst>
          </p:cNvPr>
          <p:cNvSpPr>
            <a:spLocks noGrp="1"/>
          </p:cNvSpPr>
          <p:nvPr>
            <p:ph type="title"/>
          </p:nvPr>
        </p:nvSpPr>
        <p:spPr>
          <a:xfrm>
            <a:off x="0" y="3810"/>
            <a:ext cx="12192000" cy="115824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rPr>
              <a:t>Ephesians 4:12-16 (NASB)</a:t>
            </a:r>
          </a:p>
        </p:txBody>
      </p:sp>
      <p:sp>
        <p:nvSpPr>
          <p:cNvPr id="3" name="Content Placeholder 2">
            <a:extLst>
              <a:ext uri="{FF2B5EF4-FFF2-40B4-BE49-F238E27FC236}">
                <a16:creationId xmlns:a16="http://schemas.microsoft.com/office/drawing/2014/main" id="{1E0A733D-1949-2DB9-C826-8E3C0D8A2B07}"/>
              </a:ext>
            </a:extLst>
          </p:cNvPr>
          <p:cNvSpPr>
            <a:spLocks noGrp="1"/>
          </p:cNvSpPr>
          <p:nvPr>
            <p:ph sz="quarter" idx="13"/>
          </p:nvPr>
        </p:nvSpPr>
        <p:spPr>
          <a:xfrm>
            <a:off x="0" y="1047750"/>
            <a:ext cx="12192000" cy="5810250"/>
          </a:xfrm>
        </p:spPr>
        <p:txBody>
          <a:bodyPr>
            <a:noAutofit/>
          </a:bodyPr>
          <a:lstStyle/>
          <a:p>
            <a:r>
              <a:rPr lang="en-US" sz="5400" b="1" baseline="30000" dirty="0">
                <a:latin typeface="Trebuchet MS" panose="020B0603020202020204" pitchFamily="34" charset="0"/>
              </a:rPr>
              <a:t>12</a:t>
            </a:r>
            <a:r>
              <a:rPr lang="en-US" sz="5400" dirty="0">
                <a:latin typeface="Trebuchet MS" panose="020B0603020202020204" pitchFamily="34" charset="0"/>
              </a:rPr>
              <a:t> for the equipping of the saints for the work of service, to the building up of the body of Christ; </a:t>
            </a:r>
            <a:r>
              <a:rPr lang="en-US" sz="5400" b="1" baseline="30000" dirty="0">
                <a:latin typeface="Trebuchet MS" panose="020B0603020202020204" pitchFamily="34" charset="0"/>
              </a:rPr>
              <a:t>13</a:t>
            </a:r>
            <a:r>
              <a:rPr lang="en-US" sz="5400" dirty="0">
                <a:latin typeface="Trebuchet MS" panose="020B0603020202020204" pitchFamily="34" charset="0"/>
              </a:rPr>
              <a:t> until we all attain to the unity of the faith, and of the knowledge of the Son of God, to a mature man, to the measure of the stature which belongs to the fullness of Christ. </a:t>
            </a:r>
          </a:p>
        </p:txBody>
      </p:sp>
    </p:spTree>
    <p:extLst>
      <p:ext uri="{BB962C8B-B14F-4D97-AF65-F5344CB8AC3E}">
        <p14:creationId xmlns:p14="http://schemas.microsoft.com/office/powerpoint/2010/main" val="2079271288"/>
      </p:ext>
    </p:extLst>
  </p:cSld>
  <p:clrMapOvr>
    <a:overrideClrMapping bg1="lt1" tx1="dk1" bg2="lt2" tx2="dk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BA4B9FDB-95AB-4997-4C38-675775E815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57849B-B573-1DA3-2488-9B94D7309695}"/>
              </a:ext>
            </a:extLst>
          </p:cNvPr>
          <p:cNvSpPr>
            <a:spLocks noGrp="1"/>
          </p:cNvSpPr>
          <p:nvPr>
            <p:ph type="title"/>
          </p:nvPr>
        </p:nvSpPr>
        <p:spPr>
          <a:xfrm>
            <a:off x="0" y="3810"/>
            <a:ext cx="12192000" cy="115824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rPr>
              <a:t>Ephesians 4:12-16 (NASB)</a:t>
            </a:r>
          </a:p>
        </p:txBody>
      </p:sp>
      <p:sp>
        <p:nvSpPr>
          <p:cNvPr id="3" name="Content Placeholder 2">
            <a:extLst>
              <a:ext uri="{FF2B5EF4-FFF2-40B4-BE49-F238E27FC236}">
                <a16:creationId xmlns:a16="http://schemas.microsoft.com/office/drawing/2014/main" id="{E276A111-B5CD-E164-BA52-34492972810E}"/>
              </a:ext>
            </a:extLst>
          </p:cNvPr>
          <p:cNvSpPr>
            <a:spLocks noGrp="1"/>
          </p:cNvSpPr>
          <p:nvPr>
            <p:ph sz="quarter" idx="13"/>
          </p:nvPr>
        </p:nvSpPr>
        <p:spPr>
          <a:xfrm>
            <a:off x="0" y="1047750"/>
            <a:ext cx="12192000" cy="5810250"/>
          </a:xfrm>
        </p:spPr>
        <p:txBody>
          <a:bodyPr>
            <a:noAutofit/>
          </a:bodyPr>
          <a:lstStyle/>
          <a:p>
            <a:r>
              <a:rPr kumimoji="0" lang="en-US" sz="5400" b="1" i="0" u="none" strike="noStrike" kern="1200" cap="none" spc="0" normalizeH="0" baseline="30000" noProof="0" dirty="0">
                <a:ln>
                  <a:noFill/>
                </a:ln>
                <a:solidFill>
                  <a:prstClr val="black">
                    <a:lumMod val="85000"/>
                    <a:lumOff val="15000"/>
                  </a:prstClr>
                </a:solidFill>
                <a:effectLst/>
                <a:uLnTx/>
                <a:uFillTx/>
                <a:latin typeface="Trebuchet MS" panose="020B0603020202020204" pitchFamily="34" charset="0"/>
                <a:ea typeface="+mn-ea"/>
                <a:cs typeface="+mn-cs"/>
              </a:rPr>
              <a:t>14</a:t>
            </a:r>
            <a:r>
              <a:rPr kumimoji="0" lang="en-US" sz="5400" b="0" i="0"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 As a result, we are no longer to be children, tossed here and there by waves and carried about by every wind of doctrine, by the trickery of men, by craftiness in deceitful scheming; </a:t>
            </a:r>
            <a:r>
              <a:rPr kumimoji="0" lang="en-US" sz="5400" b="1" i="0" u="none" strike="noStrike" kern="1200" cap="none" spc="0" normalizeH="0" baseline="30000" noProof="0" dirty="0">
                <a:ln>
                  <a:noFill/>
                </a:ln>
                <a:solidFill>
                  <a:prstClr val="black">
                    <a:lumMod val="85000"/>
                    <a:lumOff val="15000"/>
                  </a:prstClr>
                </a:solidFill>
                <a:effectLst/>
                <a:uLnTx/>
                <a:uFillTx/>
                <a:latin typeface="Trebuchet MS" panose="020B0603020202020204" pitchFamily="34" charset="0"/>
                <a:ea typeface="+mn-ea"/>
                <a:cs typeface="+mn-cs"/>
              </a:rPr>
              <a:t>15</a:t>
            </a:r>
            <a:r>
              <a:rPr kumimoji="0" lang="en-US" sz="5400" b="0" i="0"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 but speaking the truth in love, we are to grow up in all </a:t>
            </a:r>
            <a:r>
              <a:rPr kumimoji="0" lang="en-US" sz="5400" b="0" i="1"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aspects</a:t>
            </a:r>
            <a:r>
              <a:rPr kumimoji="0" lang="en-US" sz="5400" b="0" i="0"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 into Him who is the head, </a:t>
            </a:r>
            <a:r>
              <a:rPr kumimoji="0" lang="en-US" sz="5400" b="0" i="1"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even</a:t>
            </a:r>
            <a:r>
              <a:rPr kumimoji="0" lang="en-US" sz="5400" b="0" i="0"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 Christ, </a:t>
            </a:r>
            <a:endParaRPr lang="en-US" sz="5400" dirty="0">
              <a:latin typeface="Trebuchet MS" panose="020B0603020202020204" pitchFamily="34" charset="0"/>
            </a:endParaRPr>
          </a:p>
        </p:txBody>
      </p:sp>
    </p:spTree>
    <p:extLst>
      <p:ext uri="{BB962C8B-B14F-4D97-AF65-F5344CB8AC3E}">
        <p14:creationId xmlns:p14="http://schemas.microsoft.com/office/powerpoint/2010/main" val="1122658234"/>
      </p:ext>
    </p:extLst>
  </p:cSld>
  <p:clrMapOvr>
    <a:overrideClrMapping bg1="lt1" tx1="dk1" bg2="lt2" tx2="dk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492015CC-924F-9085-F915-BE0204987A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3615B6-ED6F-3B1D-0673-D17677089494}"/>
              </a:ext>
            </a:extLst>
          </p:cNvPr>
          <p:cNvSpPr>
            <a:spLocks noGrp="1"/>
          </p:cNvSpPr>
          <p:nvPr>
            <p:ph type="title"/>
          </p:nvPr>
        </p:nvSpPr>
        <p:spPr>
          <a:xfrm>
            <a:off x="0" y="3810"/>
            <a:ext cx="12192000" cy="115824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rPr>
              <a:t>Ephesians 4:12-16 (NASB)</a:t>
            </a:r>
          </a:p>
        </p:txBody>
      </p:sp>
      <p:sp>
        <p:nvSpPr>
          <p:cNvPr id="3" name="Content Placeholder 2">
            <a:extLst>
              <a:ext uri="{FF2B5EF4-FFF2-40B4-BE49-F238E27FC236}">
                <a16:creationId xmlns:a16="http://schemas.microsoft.com/office/drawing/2014/main" id="{835CC2EF-6642-CD64-3615-989180FD1236}"/>
              </a:ext>
            </a:extLst>
          </p:cNvPr>
          <p:cNvSpPr>
            <a:spLocks noGrp="1"/>
          </p:cNvSpPr>
          <p:nvPr>
            <p:ph sz="quarter" idx="13"/>
          </p:nvPr>
        </p:nvSpPr>
        <p:spPr>
          <a:xfrm>
            <a:off x="0" y="1047750"/>
            <a:ext cx="12192000" cy="5810250"/>
          </a:xfrm>
        </p:spPr>
        <p:txBody>
          <a:bodyPr>
            <a:noAutofit/>
          </a:bodyPr>
          <a:lstStyle/>
          <a:p>
            <a:r>
              <a:rPr kumimoji="0" lang="en-US" sz="5400" b="1" i="0" u="none" strike="noStrike" kern="1200" cap="none" spc="0" normalizeH="0" baseline="30000" noProof="0" dirty="0">
                <a:ln>
                  <a:noFill/>
                </a:ln>
                <a:solidFill>
                  <a:prstClr val="black">
                    <a:lumMod val="85000"/>
                    <a:lumOff val="15000"/>
                  </a:prstClr>
                </a:solidFill>
                <a:effectLst/>
                <a:uLnTx/>
                <a:uFillTx/>
                <a:latin typeface="Trebuchet MS" panose="020B0603020202020204" pitchFamily="34" charset="0"/>
                <a:ea typeface="+mn-ea"/>
                <a:cs typeface="+mn-cs"/>
              </a:rPr>
              <a:t>16</a:t>
            </a:r>
            <a:r>
              <a:rPr kumimoji="0" lang="en-US" sz="5400" b="0" i="0" u="none" strike="noStrike" kern="1200" cap="none" spc="0" normalizeH="0" baseline="0" noProof="0" dirty="0">
                <a:ln>
                  <a:noFill/>
                </a:ln>
                <a:solidFill>
                  <a:prstClr val="black">
                    <a:lumMod val="85000"/>
                    <a:lumOff val="15000"/>
                  </a:prstClr>
                </a:solidFill>
                <a:effectLst/>
                <a:uLnTx/>
                <a:uFillTx/>
                <a:latin typeface="Trebuchet MS" panose="020B0603020202020204" pitchFamily="34" charset="0"/>
                <a:ea typeface="+mn-ea"/>
                <a:cs typeface="+mn-cs"/>
              </a:rPr>
              <a:t> from whom the whole body, being fitted and held together by what every joint supplies, according to the proper working of each individual part, causes the growth of the body for the building up of itself in love.</a:t>
            </a:r>
            <a:endParaRPr lang="en-US" sz="5400" dirty="0">
              <a:latin typeface="Trebuchet MS" panose="020B0603020202020204" pitchFamily="34" charset="0"/>
            </a:endParaRPr>
          </a:p>
        </p:txBody>
      </p:sp>
    </p:spTree>
    <p:extLst>
      <p:ext uri="{BB962C8B-B14F-4D97-AF65-F5344CB8AC3E}">
        <p14:creationId xmlns:p14="http://schemas.microsoft.com/office/powerpoint/2010/main" val="3045422369"/>
      </p:ext>
    </p:extLst>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694AEB10-DF97-961F-64AC-128EAC4ACD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F1A564-5F9C-477B-3D88-4033A7498062}"/>
              </a:ext>
            </a:extLst>
          </p:cNvPr>
          <p:cNvSpPr>
            <a:spLocks noGrp="1"/>
          </p:cNvSpPr>
          <p:nvPr>
            <p:ph type="title"/>
          </p:nvPr>
        </p:nvSpPr>
        <p:spPr>
          <a:xfrm>
            <a:off x="0" y="3810"/>
            <a:ext cx="12192000" cy="121539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rPr>
              <a:t>John 17:3 (AMPC)</a:t>
            </a:r>
          </a:p>
        </p:txBody>
      </p:sp>
      <p:sp>
        <p:nvSpPr>
          <p:cNvPr id="3" name="Content Placeholder 2">
            <a:extLst>
              <a:ext uri="{FF2B5EF4-FFF2-40B4-BE49-F238E27FC236}">
                <a16:creationId xmlns:a16="http://schemas.microsoft.com/office/drawing/2014/main" id="{5C34A85A-8C9E-4359-83AB-9FF55521F8BE}"/>
              </a:ext>
            </a:extLst>
          </p:cNvPr>
          <p:cNvSpPr>
            <a:spLocks noGrp="1"/>
          </p:cNvSpPr>
          <p:nvPr>
            <p:ph sz="quarter" idx="13"/>
          </p:nvPr>
        </p:nvSpPr>
        <p:spPr>
          <a:xfrm>
            <a:off x="0" y="1066800"/>
            <a:ext cx="12192000" cy="5791200"/>
          </a:xfrm>
        </p:spPr>
        <p:txBody>
          <a:bodyPr>
            <a:noAutofit/>
          </a:bodyPr>
          <a:lstStyle/>
          <a:p>
            <a:pPr marL="45720" indent="0">
              <a:buNone/>
            </a:pPr>
            <a:r>
              <a:rPr lang="en-US" sz="5400" dirty="0">
                <a:latin typeface="Trebuchet MS" panose="020B0603020202020204" pitchFamily="34" charset="0"/>
              </a:rPr>
              <a:t>And this is eternal life: [it means] to know (to perceive, recognize, become acquainted with, and understand) You, the only true </a:t>
            </a:r>
            <a:r>
              <a:rPr lang="en-US" sz="5400" i="1" dirty="0">
                <a:latin typeface="Trebuchet MS" panose="020B0603020202020204" pitchFamily="34" charset="0"/>
              </a:rPr>
              <a:t>and</a:t>
            </a:r>
            <a:r>
              <a:rPr lang="en-US" sz="5400" dirty="0">
                <a:latin typeface="Trebuchet MS" panose="020B0603020202020204" pitchFamily="34" charset="0"/>
              </a:rPr>
              <a:t> real God, and [likewise] to know Him, Jesus [as the] Christ (the Anointed One, the Messiah), Whom You have sent. </a:t>
            </a:r>
            <a:endParaRPr lang="en-US" sz="5400" dirty="0"/>
          </a:p>
        </p:txBody>
      </p:sp>
    </p:spTree>
    <p:extLst>
      <p:ext uri="{BB962C8B-B14F-4D97-AF65-F5344CB8AC3E}">
        <p14:creationId xmlns:p14="http://schemas.microsoft.com/office/powerpoint/2010/main" val="1936329889"/>
      </p:ext>
    </p:extLst>
  </p:cSld>
  <p:clrMapOvr>
    <a:overrideClrMapping bg1="lt1" tx1="dk1" bg2="lt2" tx2="dk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A4C04944-6D0C-1472-D81B-4A5DA73FFE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C02E9B-7078-B6A7-E5F6-3ECC71C76D87}"/>
              </a:ext>
            </a:extLst>
          </p:cNvPr>
          <p:cNvSpPr>
            <a:spLocks noGrp="1"/>
          </p:cNvSpPr>
          <p:nvPr>
            <p:ph type="title"/>
          </p:nvPr>
        </p:nvSpPr>
        <p:spPr>
          <a:xfrm>
            <a:off x="0" y="-8389"/>
            <a:ext cx="12192000" cy="91059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rPr>
              <a:t>Scripture 1 (version)</a:t>
            </a:r>
            <a:endParaRPr lang="en-US" sz="6600" i="1" dirty="0">
              <a:solidFill>
                <a:srgbClr val="A31D6A"/>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3999ACE4-A0B8-4F8C-33B6-E2D1F339F055}"/>
              </a:ext>
            </a:extLst>
          </p:cNvPr>
          <p:cNvSpPr>
            <a:spLocks noGrp="1"/>
          </p:cNvSpPr>
          <p:nvPr>
            <p:ph sz="quarter" idx="13"/>
          </p:nvPr>
        </p:nvSpPr>
        <p:spPr>
          <a:xfrm>
            <a:off x="0" y="902202"/>
            <a:ext cx="12192000" cy="5955799"/>
          </a:xfrm>
        </p:spPr>
        <p:txBody>
          <a:bodyPr>
            <a:noAutofit/>
          </a:bodyPr>
          <a:lstStyle/>
          <a:p>
            <a:pPr marL="45720" indent="0">
              <a:buNone/>
            </a:pPr>
            <a:r>
              <a:rPr lang="en-US" sz="5400" dirty="0">
                <a:latin typeface="Trebuchet MS" panose="020B0603020202020204" pitchFamily="34" charset="0"/>
              </a:rPr>
              <a:t>Trebuchet MS (Body) </a:t>
            </a:r>
          </a:p>
          <a:p>
            <a:pPr marL="45720" indent="0">
              <a:buNone/>
            </a:pPr>
            <a:r>
              <a:rPr lang="en-US" sz="5400" dirty="0">
                <a:latin typeface="Trebuchet MS" panose="020B0603020202020204" pitchFamily="34" charset="0"/>
              </a:rPr>
              <a:t>Minimum size = 54</a:t>
            </a:r>
          </a:p>
          <a:p>
            <a:pPr marL="45720" indent="0">
              <a:buNone/>
            </a:pPr>
            <a:r>
              <a:rPr lang="en-US" sz="5400" dirty="0">
                <a:latin typeface="Trebuchet MS" panose="020B0603020202020204" pitchFamily="34" charset="0"/>
              </a:rPr>
              <a:t>Transition beginning of scripture = Doors</a:t>
            </a:r>
          </a:p>
          <a:p>
            <a:pPr marL="45720" indent="0">
              <a:buNone/>
            </a:pPr>
            <a:r>
              <a:rPr lang="en-US" sz="5400" dirty="0">
                <a:latin typeface="Trebuchet MS" panose="020B0603020202020204" pitchFamily="34" charset="0"/>
              </a:rPr>
              <a:t>Transition subsequent pages = Page Curl</a:t>
            </a:r>
          </a:p>
        </p:txBody>
      </p:sp>
    </p:spTree>
    <p:extLst>
      <p:ext uri="{BB962C8B-B14F-4D97-AF65-F5344CB8AC3E}">
        <p14:creationId xmlns:p14="http://schemas.microsoft.com/office/powerpoint/2010/main" val="2573810386"/>
      </p:ext>
    </p:extLst>
  </p:cSld>
  <p:clrMapOvr>
    <a:overrideClrMapping bg1="lt1" tx1="dk1" bg2="lt2" tx2="dk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D7917AF8-EBAD-6631-EE68-D0AD65CFF1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A08811-05EA-0D0E-B3C3-884756E55D3A}"/>
              </a:ext>
            </a:extLst>
          </p:cNvPr>
          <p:cNvSpPr>
            <a:spLocks noGrp="1"/>
          </p:cNvSpPr>
          <p:nvPr>
            <p:ph type="title"/>
          </p:nvPr>
        </p:nvSpPr>
        <p:spPr>
          <a:xfrm>
            <a:off x="0" y="3810"/>
            <a:ext cx="12192000" cy="121539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rPr>
              <a:t>Scripture 2 (version)</a:t>
            </a:r>
          </a:p>
        </p:txBody>
      </p:sp>
      <p:sp>
        <p:nvSpPr>
          <p:cNvPr id="3" name="Content Placeholder 2">
            <a:extLst>
              <a:ext uri="{FF2B5EF4-FFF2-40B4-BE49-F238E27FC236}">
                <a16:creationId xmlns:a16="http://schemas.microsoft.com/office/drawing/2014/main" id="{E1EA023E-C4C7-5717-98DC-8A79B6C9D4EC}"/>
              </a:ext>
            </a:extLst>
          </p:cNvPr>
          <p:cNvSpPr>
            <a:spLocks noGrp="1"/>
          </p:cNvSpPr>
          <p:nvPr>
            <p:ph sz="quarter" idx="13"/>
          </p:nvPr>
        </p:nvSpPr>
        <p:spPr>
          <a:xfrm>
            <a:off x="0" y="990600"/>
            <a:ext cx="12192000" cy="5867400"/>
          </a:xfrm>
        </p:spPr>
        <p:txBody>
          <a:bodyPr>
            <a:noAutofit/>
          </a:bodyPr>
          <a:lstStyle/>
          <a:p>
            <a:pPr marL="45720" indent="0">
              <a:buNone/>
            </a:pPr>
            <a:r>
              <a:rPr lang="en-US" sz="5400" dirty="0">
                <a:latin typeface="Trebuchet MS" panose="020B0603020202020204" pitchFamily="34" charset="0"/>
              </a:rPr>
              <a:t>Trebuchet MS (Body) </a:t>
            </a:r>
          </a:p>
          <a:p>
            <a:pPr marL="45720" indent="0">
              <a:buNone/>
            </a:pPr>
            <a:r>
              <a:rPr lang="en-US" sz="5400" dirty="0">
                <a:latin typeface="Trebuchet MS" panose="020B0603020202020204" pitchFamily="34" charset="0"/>
              </a:rPr>
              <a:t>Minimum size = 54</a:t>
            </a:r>
          </a:p>
          <a:p>
            <a:pPr marL="45720" indent="0">
              <a:buNone/>
            </a:pPr>
            <a:r>
              <a:rPr lang="en-US" sz="5400" dirty="0">
                <a:latin typeface="Trebuchet MS" panose="020B0603020202020204" pitchFamily="34" charset="0"/>
              </a:rPr>
              <a:t>Transition beginning of scripture = Doors</a:t>
            </a:r>
          </a:p>
          <a:p>
            <a:pPr marL="45720" indent="0">
              <a:buNone/>
            </a:pPr>
            <a:r>
              <a:rPr lang="en-US" sz="5400" dirty="0">
                <a:latin typeface="Trebuchet MS" panose="020B0603020202020204" pitchFamily="34" charset="0"/>
              </a:rPr>
              <a:t>Transition subsequent pages = Page Curl</a:t>
            </a:r>
          </a:p>
        </p:txBody>
      </p:sp>
    </p:spTree>
    <p:extLst>
      <p:ext uri="{BB962C8B-B14F-4D97-AF65-F5344CB8AC3E}">
        <p14:creationId xmlns:p14="http://schemas.microsoft.com/office/powerpoint/2010/main" val="44506700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62854D5A-CDBB-FE3B-6585-A0B642B0D4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C50CE7-FA14-0D21-2EA4-1E21B53AB88F}"/>
              </a:ext>
            </a:extLst>
          </p:cNvPr>
          <p:cNvSpPr>
            <a:spLocks noGrp="1"/>
          </p:cNvSpPr>
          <p:nvPr>
            <p:ph type="title"/>
          </p:nvPr>
        </p:nvSpPr>
        <p:spPr>
          <a:xfrm>
            <a:off x="0" y="3810"/>
            <a:ext cx="12192000" cy="121539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rPr>
              <a:t>Scripture 2 (version)</a:t>
            </a:r>
          </a:p>
        </p:txBody>
      </p:sp>
      <p:sp>
        <p:nvSpPr>
          <p:cNvPr id="3" name="Content Placeholder 2">
            <a:extLst>
              <a:ext uri="{FF2B5EF4-FFF2-40B4-BE49-F238E27FC236}">
                <a16:creationId xmlns:a16="http://schemas.microsoft.com/office/drawing/2014/main" id="{760CAAC7-B96D-5A34-2E80-FF306DEA9535}"/>
              </a:ext>
            </a:extLst>
          </p:cNvPr>
          <p:cNvSpPr>
            <a:spLocks noGrp="1"/>
          </p:cNvSpPr>
          <p:nvPr>
            <p:ph sz="quarter" idx="13"/>
          </p:nvPr>
        </p:nvSpPr>
        <p:spPr>
          <a:xfrm>
            <a:off x="0" y="990600"/>
            <a:ext cx="12192000" cy="5867400"/>
          </a:xfrm>
        </p:spPr>
        <p:txBody>
          <a:bodyPr>
            <a:noAutofit/>
          </a:bodyPr>
          <a:lstStyle/>
          <a:p>
            <a:pPr marL="45720" indent="0">
              <a:buNone/>
            </a:pPr>
            <a:r>
              <a:rPr lang="en-US" sz="5400" dirty="0">
                <a:latin typeface="Trebuchet MS" panose="020B0603020202020204" pitchFamily="34" charset="0"/>
              </a:rPr>
              <a:t>Trebuchet MS (Body) </a:t>
            </a:r>
          </a:p>
          <a:p>
            <a:pPr marL="45720" indent="0">
              <a:buNone/>
            </a:pPr>
            <a:r>
              <a:rPr lang="en-US" sz="5400" dirty="0">
                <a:latin typeface="Trebuchet MS" panose="020B0603020202020204" pitchFamily="34" charset="0"/>
              </a:rPr>
              <a:t>Minimum size = 54</a:t>
            </a:r>
          </a:p>
          <a:p>
            <a:pPr marL="45720" indent="0">
              <a:buNone/>
            </a:pPr>
            <a:r>
              <a:rPr lang="en-US" sz="5400" dirty="0">
                <a:latin typeface="Trebuchet MS" panose="020B0603020202020204" pitchFamily="34" charset="0"/>
              </a:rPr>
              <a:t>Transition beginning of scripture = Doors</a:t>
            </a:r>
          </a:p>
          <a:p>
            <a:pPr marL="45720" indent="0">
              <a:buNone/>
            </a:pPr>
            <a:r>
              <a:rPr lang="en-US" sz="5400" dirty="0">
                <a:latin typeface="Trebuchet MS" panose="020B0603020202020204" pitchFamily="34" charset="0"/>
              </a:rPr>
              <a:t>Transition subsequent pages = Page Curl</a:t>
            </a:r>
          </a:p>
        </p:txBody>
      </p:sp>
    </p:spTree>
    <p:extLst>
      <p:ext uri="{BB962C8B-B14F-4D97-AF65-F5344CB8AC3E}">
        <p14:creationId xmlns:p14="http://schemas.microsoft.com/office/powerpoint/2010/main" val="317916082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6E1AF93C-485F-D7E3-66D8-DB40D659050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30D347C-75A4-7ECA-30C5-D97F876B7950}"/>
              </a:ext>
            </a:extLst>
          </p:cNvPr>
          <p:cNvSpPr>
            <a:spLocks noGrp="1"/>
          </p:cNvSpPr>
          <p:nvPr>
            <p:ph type="title"/>
          </p:nvPr>
        </p:nvSpPr>
        <p:spPr>
          <a:xfrm>
            <a:off x="0" y="0"/>
            <a:ext cx="12192000" cy="1447800"/>
          </a:xfrm>
        </p:spPr>
        <p:txBody>
          <a:bodyPr/>
          <a:lstStyle/>
          <a:p>
            <a:pPr marL="0" indent="0" algn="l">
              <a:buNone/>
            </a:pPr>
            <a:r>
              <a:rPr lang="en-US" sz="6000" i="1" cap="all" dirty="0">
                <a:solidFill>
                  <a:srgbClr val="A50021"/>
                </a:solidFill>
                <a:effectLst>
                  <a:outerShdw blurRad="38100" dist="38100" dir="2700000" algn="tl">
                    <a:srgbClr val="000000">
                      <a:alpha val="43137"/>
                    </a:srgbClr>
                  </a:outerShdw>
                  <a:reflection blurRad="12700" stA="48000" endA="300" endPos="55000" dir="5400000" sy="-90000" algn="bl" rotWithShape="0"/>
                </a:effectLst>
                <a:latin typeface="Trebuchet MS" panose="020B0603020202020204" pitchFamily="34" charset="0"/>
              </a:rPr>
              <a:t>Point #2:  Point title</a:t>
            </a:r>
          </a:p>
        </p:txBody>
      </p:sp>
      <p:sp>
        <p:nvSpPr>
          <p:cNvPr id="3" name="Content Placeholder 2">
            <a:extLst>
              <a:ext uri="{FF2B5EF4-FFF2-40B4-BE49-F238E27FC236}">
                <a16:creationId xmlns:a16="http://schemas.microsoft.com/office/drawing/2014/main" id="{0ECF6DDA-0215-55B4-06B0-16B714A3498C}"/>
              </a:ext>
            </a:extLst>
          </p:cNvPr>
          <p:cNvSpPr>
            <a:spLocks noGrp="1"/>
          </p:cNvSpPr>
          <p:nvPr>
            <p:ph sz="quarter" idx="13"/>
          </p:nvPr>
        </p:nvSpPr>
        <p:spPr>
          <a:xfrm>
            <a:off x="0" y="1981200"/>
            <a:ext cx="12192000" cy="4839730"/>
          </a:xfrm>
        </p:spPr>
        <p:txBody>
          <a:bodyPr>
            <a:noAutofit/>
          </a:bodyPr>
          <a:lstStyle/>
          <a:p>
            <a:pPr>
              <a:lnSpc>
                <a:spcPct val="80000"/>
              </a:lnSpc>
              <a:buClr>
                <a:srgbClr val="C00000"/>
              </a:buClr>
              <a:buFont typeface="Wingdings" pitchFamily="2" charset="2"/>
              <a:buChar char="Ø"/>
            </a:pPr>
            <a:r>
              <a:rPr lang="en-US" sz="5400" b="1" i="1" dirty="0">
                <a:effectLst>
                  <a:outerShdw blurRad="38100" dist="38100" dir="2700000" algn="tl">
                    <a:srgbClr val="000000">
                      <a:alpha val="43137"/>
                    </a:srgbClr>
                  </a:outerShdw>
                </a:effectLst>
                <a:latin typeface="Trebuchet MS" panose="020B0603020202020204" pitchFamily="34" charset="0"/>
              </a:rPr>
              <a:t>Scripture (version)</a:t>
            </a:r>
          </a:p>
          <a:p>
            <a:pPr>
              <a:lnSpc>
                <a:spcPct val="80000"/>
              </a:lnSpc>
              <a:buClr>
                <a:srgbClr val="C00000"/>
              </a:buClr>
              <a:buFont typeface="Wingdings" pitchFamily="2" charset="2"/>
              <a:buChar char="Ø"/>
            </a:pPr>
            <a:r>
              <a:rPr lang="en-US" sz="5400" b="1" i="1" dirty="0">
                <a:effectLst>
                  <a:outerShdw blurRad="38100" dist="38100" dir="2700000" algn="tl">
                    <a:srgbClr val="000000">
                      <a:alpha val="43137"/>
                    </a:srgbClr>
                  </a:outerShdw>
                </a:effectLst>
                <a:latin typeface="Trebuchet MS" panose="020B0603020202020204" pitchFamily="34" charset="0"/>
              </a:rPr>
              <a:t>Scripture (version)</a:t>
            </a:r>
          </a:p>
        </p:txBody>
      </p:sp>
    </p:spTree>
    <p:extLst>
      <p:ext uri="{BB962C8B-B14F-4D97-AF65-F5344CB8AC3E}">
        <p14:creationId xmlns:p14="http://schemas.microsoft.com/office/powerpoint/2010/main" val="385704135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500"/>
                                  </p:stCondLst>
                                  <p:childTnLst>
                                    <p:animEffect transition="out" filter="fade">
                                      <p:cBhvr>
                                        <p:cTn id="6" dur="1000" tmFilter="0, 0; .2, .5; .8, .5; 1, 0"/>
                                        <p:tgtEl>
                                          <p:spTgt spid="4"/>
                                        </p:tgtEl>
                                      </p:cBhvr>
                                    </p:animEffect>
                                    <p:animScale>
                                      <p:cBhvr>
                                        <p:cTn id="7" dur="500" autoRev="1" fill="hold"/>
                                        <p:tgtEl>
                                          <p:spTgt spid="4"/>
                                        </p:tgtEl>
                                      </p:cBhvr>
                                      <p:by x="105000" y="105000"/>
                                    </p:animScale>
                                  </p:childTnLst>
                                </p:cTn>
                              </p:par>
                            </p:childTnLst>
                          </p:cTn>
                        </p:par>
                        <p:par>
                          <p:cTn id="8" fill="hold">
                            <p:stCondLst>
                              <p:cond delay="1500"/>
                            </p:stCondLst>
                            <p:childTnLst>
                              <p:par>
                                <p:cTn id="9" presetID="26" presetClass="emph" presetSubtype="0" fill="hold" grpId="1" nodeType="afterEffect">
                                  <p:stCondLst>
                                    <p:cond delay="500"/>
                                  </p:stCondLst>
                                  <p:childTnLst>
                                    <p:animEffect transition="out" filter="fade">
                                      <p:cBhvr>
                                        <p:cTn id="10" dur="1000" tmFilter="0, 0; .2, .5; .8, .5; 1, 0"/>
                                        <p:tgtEl>
                                          <p:spTgt spid="4"/>
                                        </p:tgtEl>
                                      </p:cBhvr>
                                    </p:animEffect>
                                    <p:animScale>
                                      <p:cBhvr>
                                        <p:cTn id="11" dur="500" autoRev="1" fill="hold"/>
                                        <p:tgtEl>
                                          <p:spTgt spid="4"/>
                                        </p:tgtEl>
                                      </p:cBhvr>
                                      <p:by x="105000" y="105000"/>
                                    </p:animScale>
                                  </p:childTnLst>
                                </p:cTn>
                              </p:par>
                            </p:childTnLst>
                          </p:cTn>
                        </p:par>
                        <p:par>
                          <p:cTn id="12" fill="hold">
                            <p:stCondLst>
                              <p:cond delay="3000"/>
                            </p:stCondLst>
                            <p:childTnLst>
                              <p:par>
                                <p:cTn id="13" presetID="26" presetClass="emph" presetSubtype="0" fill="hold" grpId="2" nodeType="afterEffect">
                                  <p:stCondLst>
                                    <p:cond delay="500"/>
                                  </p:stCondLst>
                                  <p:childTnLst>
                                    <p:animEffect transition="out" filter="fade">
                                      <p:cBhvr>
                                        <p:cTn id="14" dur="1000" tmFilter="0, 0; .2, .5; .8, .5; 1, 0"/>
                                        <p:tgtEl>
                                          <p:spTgt spid="4"/>
                                        </p:tgtEl>
                                      </p:cBhvr>
                                    </p:animEffect>
                                    <p:animScale>
                                      <p:cBhvr>
                                        <p:cTn id="15" dur="500" autoRev="1" fill="hold"/>
                                        <p:tgtEl>
                                          <p:spTgt spid="4"/>
                                        </p:tgtEl>
                                      </p:cBhvr>
                                      <p:by x="105000" y="105000"/>
                                    </p:animScale>
                                  </p:childTnLst>
                                </p:cTn>
                              </p:par>
                            </p:childTnLst>
                          </p:cTn>
                        </p:par>
                        <p:par>
                          <p:cTn id="16" fill="hold">
                            <p:stCondLst>
                              <p:cond delay="4500"/>
                            </p:stCondLst>
                            <p:childTnLst>
                              <p:par>
                                <p:cTn id="17" presetID="26" presetClass="emph" presetSubtype="0" fill="hold" grpId="3" nodeType="afterEffect">
                                  <p:stCondLst>
                                    <p:cond delay="500"/>
                                  </p:stCondLst>
                                  <p:childTnLst>
                                    <p:animEffect transition="out" filter="fade">
                                      <p:cBhvr>
                                        <p:cTn id="18" dur="1000" tmFilter="0, 0; .2, .5; .8, .5; 1, 0"/>
                                        <p:tgtEl>
                                          <p:spTgt spid="4"/>
                                        </p:tgtEl>
                                      </p:cBhvr>
                                    </p:animEffect>
                                    <p:animScale>
                                      <p:cBhvr>
                                        <p:cTn id="19" dur="500" autoRev="1" fill="hold"/>
                                        <p:tgtEl>
                                          <p:spTgt spid="4"/>
                                        </p:tgtEl>
                                      </p:cBhvr>
                                      <p:by x="105000" y="105000"/>
                                    </p:animScale>
                                  </p:childTnLst>
                                </p:cTn>
                              </p:par>
                            </p:childTnLst>
                          </p:cTn>
                        </p:par>
                        <p:par>
                          <p:cTn id="20" fill="hold">
                            <p:stCondLst>
                              <p:cond delay="6000"/>
                            </p:stCondLst>
                            <p:childTnLst>
                              <p:par>
                                <p:cTn id="21" presetID="26" presetClass="emph" presetSubtype="0" fill="hold" grpId="4" nodeType="afterEffect">
                                  <p:stCondLst>
                                    <p:cond delay="750"/>
                                  </p:stCondLst>
                                  <p:childTnLst>
                                    <p:animEffect transition="out" filter="fade">
                                      <p:cBhvr>
                                        <p:cTn id="22" dur="1000" tmFilter="0, 0; .2, .5; .8, .5; 1, 0"/>
                                        <p:tgtEl>
                                          <p:spTgt spid="4"/>
                                        </p:tgtEl>
                                      </p:cBhvr>
                                    </p:animEffect>
                                    <p:animScale>
                                      <p:cBhvr>
                                        <p:cTn id="23" dur="500" autoRev="1" fill="hold"/>
                                        <p:tgtEl>
                                          <p:spTgt spid="4"/>
                                        </p:tgtEl>
                                      </p:cBhvr>
                                      <p:by x="105000" y="105000"/>
                                    </p:animScale>
                                  </p:childTnLst>
                                </p:cTn>
                              </p:par>
                            </p:childTnLst>
                          </p:cTn>
                        </p:par>
                        <p:par>
                          <p:cTn id="24" fill="hold">
                            <p:stCondLst>
                              <p:cond delay="7750"/>
                            </p:stCondLst>
                            <p:childTnLst>
                              <p:par>
                                <p:cTn id="25" presetID="26" presetClass="emph" presetSubtype="0" fill="hold" grpId="5" nodeType="afterEffect">
                                  <p:stCondLst>
                                    <p:cond delay="750"/>
                                  </p:stCondLst>
                                  <p:childTnLst>
                                    <p:animEffect transition="out" filter="fade">
                                      <p:cBhvr>
                                        <p:cTn id="26" dur="1000" tmFilter="0, 0; .2, .5; .8, .5; 1, 0"/>
                                        <p:tgtEl>
                                          <p:spTgt spid="4"/>
                                        </p:tgtEl>
                                      </p:cBhvr>
                                    </p:animEffect>
                                    <p:animScale>
                                      <p:cBhvr>
                                        <p:cTn id="27" dur="500" autoRev="1" fill="hold"/>
                                        <p:tgtEl>
                                          <p:spTgt spid="4"/>
                                        </p:tgtEl>
                                      </p:cBhvr>
                                      <p:by x="105000" y="105000"/>
                                    </p:animScale>
                                  </p:childTnLst>
                                </p:cTn>
                              </p:par>
                            </p:childTnLst>
                          </p:cTn>
                        </p:par>
                        <p:par>
                          <p:cTn id="28" fill="hold">
                            <p:stCondLst>
                              <p:cond delay="9500"/>
                            </p:stCondLst>
                            <p:childTnLst>
                              <p:par>
                                <p:cTn id="29" presetID="26" presetClass="emph" presetSubtype="0" fill="hold" grpId="6" nodeType="afterEffect">
                                  <p:stCondLst>
                                    <p:cond delay="750"/>
                                  </p:stCondLst>
                                  <p:childTnLst>
                                    <p:animEffect transition="out" filter="fade">
                                      <p:cBhvr>
                                        <p:cTn id="30" dur="1000" tmFilter="0, 0; .2, .5; .8, .5; 1, 0"/>
                                        <p:tgtEl>
                                          <p:spTgt spid="4"/>
                                        </p:tgtEl>
                                      </p:cBhvr>
                                    </p:animEffect>
                                    <p:animScale>
                                      <p:cBhvr>
                                        <p:cTn id="31" dur="500" autoRev="1" fill="hold"/>
                                        <p:tgtEl>
                                          <p:spTgt spid="4"/>
                                        </p:tgtEl>
                                      </p:cBhvr>
                                      <p:by x="105000" y="105000"/>
                                    </p:animScale>
                                  </p:childTnLst>
                                </p:cTn>
                              </p:par>
                            </p:childTnLst>
                          </p:cTn>
                        </p:par>
                        <p:par>
                          <p:cTn id="32" fill="hold">
                            <p:stCondLst>
                              <p:cond delay="11250"/>
                            </p:stCondLst>
                            <p:childTnLst>
                              <p:par>
                                <p:cTn id="33" presetID="26" presetClass="emph" presetSubtype="0" fill="hold" grpId="7" nodeType="afterEffect">
                                  <p:stCondLst>
                                    <p:cond delay="1000"/>
                                  </p:stCondLst>
                                  <p:childTnLst>
                                    <p:animEffect transition="out" filter="fade">
                                      <p:cBhvr>
                                        <p:cTn id="34" dur="1000" tmFilter="0, 0; .2, .5; .8, .5; 1, 0"/>
                                        <p:tgtEl>
                                          <p:spTgt spid="4"/>
                                        </p:tgtEl>
                                      </p:cBhvr>
                                    </p:animEffect>
                                    <p:animScale>
                                      <p:cBhvr>
                                        <p:cTn id="35" dur="500" autoRev="1" fill="hold"/>
                                        <p:tgtEl>
                                          <p:spTgt spid="4"/>
                                        </p:tgtEl>
                                      </p:cBhvr>
                                      <p:by x="105000" y="105000"/>
                                    </p:animScale>
                                  </p:childTnLst>
                                </p:cTn>
                              </p:par>
                            </p:childTnLst>
                          </p:cTn>
                        </p:par>
                        <p:par>
                          <p:cTn id="36" fill="hold">
                            <p:stCondLst>
                              <p:cond delay="13250"/>
                            </p:stCondLst>
                            <p:childTnLst>
                              <p:par>
                                <p:cTn id="37" presetID="26" presetClass="emph" presetSubtype="0" fill="hold" grpId="8" nodeType="afterEffect">
                                  <p:stCondLst>
                                    <p:cond delay="1000"/>
                                  </p:stCondLst>
                                  <p:childTnLst>
                                    <p:animEffect transition="out" filter="fade">
                                      <p:cBhvr>
                                        <p:cTn id="38" dur="1000" tmFilter="0, 0; .2, .5; .8, .5; 1, 0"/>
                                        <p:tgtEl>
                                          <p:spTgt spid="4"/>
                                        </p:tgtEl>
                                      </p:cBhvr>
                                    </p:animEffect>
                                    <p:animScale>
                                      <p:cBhvr>
                                        <p:cTn id="39" dur="500" autoRev="1" fill="hold"/>
                                        <p:tgtEl>
                                          <p:spTgt spid="4"/>
                                        </p:tgtEl>
                                      </p:cBhvr>
                                      <p:by x="105000" y="105000"/>
                                    </p:animScale>
                                  </p:childTnLst>
                                </p:cTn>
                              </p:par>
                            </p:childTnLst>
                          </p:cTn>
                        </p:par>
                        <p:par>
                          <p:cTn id="40" fill="hold">
                            <p:stCondLst>
                              <p:cond delay="15250"/>
                            </p:stCondLst>
                            <p:childTnLst>
                              <p:par>
                                <p:cTn id="41" presetID="26" presetClass="emph" presetSubtype="0" fill="hold" grpId="9" nodeType="afterEffect">
                                  <p:stCondLst>
                                    <p:cond delay="0"/>
                                  </p:stCondLst>
                                  <p:childTnLst>
                                    <p:animEffect transition="out" filter="fade">
                                      <p:cBhvr>
                                        <p:cTn id="42" dur="1000" tmFilter="0, 0; .2, .5; .8, .5; 1, 0"/>
                                        <p:tgtEl>
                                          <p:spTgt spid="4"/>
                                        </p:tgtEl>
                                      </p:cBhvr>
                                    </p:animEffect>
                                    <p:animScale>
                                      <p:cBhvr>
                                        <p:cTn id="43" dur="500"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4" grpId="2"/>
      <p:bldP spid="4" grpId="3"/>
      <p:bldP spid="4" grpId="4"/>
      <p:bldP spid="4" grpId="5"/>
      <p:bldP spid="4" grpId="6"/>
      <p:bldP spid="4" grpId="7"/>
      <p:bldP spid="4" grpId="8"/>
      <p:bldP spid="4" grpId="9"/>
    </p:bldLst>
  </p:timing>
</p:sld>
</file>

<file path=ppt/slides/slide33.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A80120B4-2724-FDAF-AB33-8100D1AC82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0EC0E6-C4A0-6210-707E-A947A9FC868E}"/>
              </a:ext>
            </a:extLst>
          </p:cNvPr>
          <p:cNvSpPr>
            <a:spLocks noGrp="1"/>
          </p:cNvSpPr>
          <p:nvPr>
            <p:ph type="title"/>
          </p:nvPr>
        </p:nvSpPr>
        <p:spPr>
          <a:xfrm>
            <a:off x="0" y="3810"/>
            <a:ext cx="12192000" cy="121539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rPr>
              <a:t>Scripture 1 (version)</a:t>
            </a:r>
          </a:p>
        </p:txBody>
      </p:sp>
      <p:sp>
        <p:nvSpPr>
          <p:cNvPr id="3" name="Content Placeholder 2">
            <a:extLst>
              <a:ext uri="{FF2B5EF4-FFF2-40B4-BE49-F238E27FC236}">
                <a16:creationId xmlns:a16="http://schemas.microsoft.com/office/drawing/2014/main" id="{90EA10B9-9399-5ABB-E4DC-3027D4D3A8F3}"/>
              </a:ext>
            </a:extLst>
          </p:cNvPr>
          <p:cNvSpPr>
            <a:spLocks noGrp="1"/>
          </p:cNvSpPr>
          <p:nvPr>
            <p:ph sz="quarter" idx="13"/>
          </p:nvPr>
        </p:nvSpPr>
        <p:spPr>
          <a:xfrm>
            <a:off x="0" y="1066800"/>
            <a:ext cx="12192000" cy="5791200"/>
          </a:xfrm>
        </p:spPr>
        <p:txBody>
          <a:bodyPr>
            <a:noAutofit/>
          </a:bodyPr>
          <a:lstStyle/>
          <a:p>
            <a:pPr marL="45720" indent="0">
              <a:buNone/>
            </a:pPr>
            <a:r>
              <a:rPr lang="en-US" sz="5400" dirty="0">
                <a:latin typeface="Trebuchet MS" panose="020B0603020202020204" pitchFamily="34" charset="0"/>
              </a:rPr>
              <a:t>Trebuchet MS (Body) </a:t>
            </a:r>
          </a:p>
          <a:p>
            <a:pPr marL="45720" indent="0">
              <a:buNone/>
            </a:pPr>
            <a:r>
              <a:rPr lang="en-US" sz="5400" dirty="0">
                <a:latin typeface="Trebuchet MS" panose="020B0603020202020204" pitchFamily="34" charset="0"/>
              </a:rPr>
              <a:t>Minimum size = 54</a:t>
            </a:r>
          </a:p>
          <a:p>
            <a:pPr marL="45720" indent="0">
              <a:buNone/>
            </a:pPr>
            <a:r>
              <a:rPr lang="en-US" sz="5400" dirty="0">
                <a:latin typeface="Trebuchet MS" panose="020B0603020202020204" pitchFamily="34" charset="0"/>
              </a:rPr>
              <a:t>Transition beginning of scripture = Doors</a:t>
            </a:r>
          </a:p>
          <a:p>
            <a:pPr marL="45720" indent="0">
              <a:buNone/>
            </a:pPr>
            <a:r>
              <a:rPr lang="en-US" sz="5400" dirty="0">
                <a:latin typeface="Trebuchet MS" panose="020B0603020202020204" pitchFamily="34" charset="0"/>
              </a:rPr>
              <a:t>Transition subsequent pages = Page Curl</a:t>
            </a:r>
          </a:p>
          <a:p>
            <a:pPr marL="45720" indent="0">
              <a:buNone/>
            </a:pPr>
            <a:endParaRPr lang="en-US" sz="5400" dirty="0"/>
          </a:p>
        </p:txBody>
      </p:sp>
    </p:spTree>
    <p:extLst>
      <p:ext uri="{BB962C8B-B14F-4D97-AF65-F5344CB8AC3E}">
        <p14:creationId xmlns:p14="http://schemas.microsoft.com/office/powerpoint/2010/main" val="3797974859"/>
      </p:ext>
    </p:extLst>
  </p:cSld>
  <p:clrMapOvr>
    <a:overrideClrMapping bg1="lt1" tx1="dk1" bg2="lt2" tx2="dk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2A588A09-9443-D680-6011-5F8D016A9C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0539CD-4D51-19EB-5A2C-3F4B5C840B21}"/>
              </a:ext>
            </a:extLst>
          </p:cNvPr>
          <p:cNvSpPr>
            <a:spLocks noGrp="1"/>
          </p:cNvSpPr>
          <p:nvPr>
            <p:ph type="title"/>
          </p:nvPr>
        </p:nvSpPr>
        <p:spPr>
          <a:xfrm>
            <a:off x="0" y="-8389"/>
            <a:ext cx="12192000" cy="91059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rPr>
              <a:t>Scripture 1 (version)</a:t>
            </a:r>
            <a:endParaRPr lang="en-US" sz="6600" i="1" dirty="0">
              <a:solidFill>
                <a:srgbClr val="A31D6A"/>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1E7AF04B-063A-2AEE-ACFB-A411CFBA28FC}"/>
              </a:ext>
            </a:extLst>
          </p:cNvPr>
          <p:cNvSpPr>
            <a:spLocks noGrp="1"/>
          </p:cNvSpPr>
          <p:nvPr>
            <p:ph sz="quarter" idx="13"/>
          </p:nvPr>
        </p:nvSpPr>
        <p:spPr>
          <a:xfrm>
            <a:off x="0" y="902202"/>
            <a:ext cx="12192000" cy="5955799"/>
          </a:xfrm>
        </p:spPr>
        <p:txBody>
          <a:bodyPr>
            <a:noAutofit/>
          </a:bodyPr>
          <a:lstStyle/>
          <a:p>
            <a:pPr marL="45720" indent="0">
              <a:buNone/>
            </a:pPr>
            <a:r>
              <a:rPr lang="en-US" sz="5400" dirty="0">
                <a:latin typeface="Trebuchet MS" panose="020B0603020202020204" pitchFamily="34" charset="0"/>
              </a:rPr>
              <a:t>Trebuchet MS (Body) </a:t>
            </a:r>
          </a:p>
          <a:p>
            <a:pPr marL="45720" indent="0">
              <a:buNone/>
            </a:pPr>
            <a:r>
              <a:rPr lang="en-US" sz="5400" dirty="0">
                <a:latin typeface="Trebuchet MS" panose="020B0603020202020204" pitchFamily="34" charset="0"/>
              </a:rPr>
              <a:t>Minimum size = 54</a:t>
            </a:r>
          </a:p>
          <a:p>
            <a:pPr marL="45720" indent="0">
              <a:buNone/>
            </a:pPr>
            <a:r>
              <a:rPr lang="en-US" sz="5400" dirty="0">
                <a:latin typeface="Trebuchet MS" panose="020B0603020202020204" pitchFamily="34" charset="0"/>
              </a:rPr>
              <a:t>Transition beginning of scripture = Doors</a:t>
            </a:r>
          </a:p>
          <a:p>
            <a:pPr marL="45720" indent="0">
              <a:buNone/>
            </a:pPr>
            <a:r>
              <a:rPr lang="en-US" sz="5400" dirty="0">
                <a:latin typeface="Trebuchet MS" panose="020B0603020202020204" pitchFamily="34" charset="0"/>
              </a:rPr>
              <a:t>Transition subsequent pages = Page Curl</a:t>
            </a:r>
          </a:p>
        </p:txBody>
      </p:sp>
    </p:spTree>
    <p:extLst>
      <p:ext uri="{BB962C8B-B14F-4D97-AF65-F5344CB8AC3E}">
        <p14:creationId xmlns:p14="http://schemas.microsoft.com/office/powerpoint/2010/main" val="370950556"/>
      </p:ext>
    </p:extLst>
  </p:cSld>
  <p:clrMapOvr>
    <a:overrideClrMapping bg1="lt1" tx1="dk1" bg2="lt2" tx2="dk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FDF5EF63-4146-6A21-FE8B-85A00FC3E7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8B8793-3342-2833-70F0-07322A139B2B}"/>
              </a:ext>
            </a:extLst>
          </p:cNvPr>
          <p:cNvSpPr>
            <a:spLocks noGrp="1"/>
          </p:cNvSpPr>
          <p:nvPr>
            <p:ph type="title"/>
          </p:nvPr>
        </p:nvSpPr>
        <p:spPr>
          <a:xfrm>
            <a:off x="0" y="3810"/>
            <a:ext cx="12192000" cy="121539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rPr>
              <a:t>Scripture 2 (version)</a:t>
            </a:r>
          </a:p>
        </p:txBody>
      </p:sp>
      <p:sp>
        <p:nvSpPr>
          <p:cNvPr id="3" name="Content Placeholder 2">
            <a:extLst>
              <a:ext uri="{FF2B5EF4-FFF2-40B4-BE49-F238E27FC236}">
                <a16:creationId xmlns:a16="http://schemas.microsoft.com/office/drawing/2014/main" id="{8B9B7A1B-A303-4263-A087-3F7C0DD6ED58}"/>
              </a:ext>
            </a:extLst>
          </p:cNvPr>
          <p:cNvSpPr>
            <a:spLocks noGrp="1"/>
          </p:cNvSpPr>
          <p:nvPr>
            <p:ph sz="quarter" idx="13"/>
          </p:nvPr>
        </p:nvSpPr>
        <p:spPr>
          <a:xfrm>
            <a:off x="0" y="990600"/>
            <a:ext cx="12192000" cy="5867400"/>
          </a:xfrm>
        </p:spPr>
        <p:txBody>
          <a:bodyPr>
            <a:noAutofit/>
          </a:bodyPr>
          <a:lstStyle/>
          <a:p>
            <a:pPr marL="45720" indent="0">
              <a:buNone/>
            </a:pPr>
            <a:r>
              <a:rPr lang="en-US" sz="5400" dirty="0">
                <a:latin typeface="Trebuchet MS" panose="020B0603020202020204" pitchFamily="34" charset="0"/>
              </a:rPr>
              <a:t>Trebuchet MS (Body) </a:t>
            </a:r>
          </a:p>
          <a:p>
            <a:pPr marL="45720" indent="0">
              <a:buNone/>
            </a:pPr>
            <a:r>
              <a:rPr lang="en-US" sz="5400" dirty="0">
                <a:latin typeface="Trebuchet MS" panose="020B0603020202020204" pitchFamily="34" charset="0"/>
              </a:rPr>
              <a:t>Minimum size = 54</a:t>
            </a:r>
          </a:p>
          <a:p>
            <a:pPr marL="45720" indent="0">
              <a:buNone/>
            </a:pPr>
            <a:r>
              <a:rPr lang="en-US" sz="5400" dirty="0">
                <a:latin typeface="Trebuchet MS" panose="020B0603020202020204" pitchFamily="34" charset="0"/>
              </a:rPr>
              <a:t>Transition beginning of scripture = Doors</a:t>
            </a:r>
          </a:p>
          <a:p>
            <a:pPr marL="45720" indent="0">
              <a:buNone/>
            </a:pPr>
            <a:r>
              <a:rPr lang="en-US" sz="5400" dirty="0">
                <a:latin typeface="Trebuchet MS" panose="020B0603020202020204" pitchFamily="34" charset="0"/>
              </a:rPr>
              <a:t>Transition subsequent pages = Page Curl</a:t>
            </a:r>
          </a:p>
        </p:txBody>
      </p:sp>
    </p:spTree>
    <p:extLst>
      <p:ext uri="{BB962C8B-B14F-4D97-AF65-F5344CB8AC3E}">
        <p14:creationId xmlns:p14="http://schemas.microsoft.com/office/powerpoint/2010/main" val="12102107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30B60A0E-7F3E-89DF-897C-572C4AD7EA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2CAB82-833D-95EC-9D5C-12DF3E51A7F5}"/>
              </a:ext>
            </a:extLst>
          </p:cNvPr>
          <p:cNvSpPr>
            <a:spLocks noGrp="1"/>
          </p:cNvSpPr>
          <p:nvPr>
            <p:ph type="title"/>
          </p:nvPr>
        </p:nvSpPr>
        <p:spPr>
          <a:xfrm>
            <a:off x="0" y="3810"/>
            <a:ext cx="12192000" cy="121539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rPr>
              <a:t>Scripture 2 (version)</a:t>
            </a:r>
          </a:p>
        </p:txBody>
      </p:sp>
      <p:sp>
        <p:nvSpPr>
          <p:cNvPr id="3" name="Content Placeholder 2">
            <a:extLst>
              <a:ext uri="{FF2B5EF4-FFF2-40B4-BE49-F238E27FC236}">
                <a16:creationId xmlns:a16="http://schemas.microsoft.com/office/drawing/2014/main" id="{5D771282-D359-294A-E0B4-DC854D405A05}"/>
              </a:ext>
            </a:extLst>
          </p:cNvPr>
          <p:cNvSpPr>
            <a:spLocks noGrp="1"/>
          </p:cNvSpPr>
          <p:nvPr>
            <p:ph sz="quarter" idx="13"/>
          </p:nvPr>
        </p:nvSpPr>
        <p:spPr>
          <a:xfrm>
            <a:off x="0" y="990600"/>
            <a:ext cx="12192000" cy="5867400"/>
          </a:xfrm>
        </p:spPr>
        <p:txBody>
          <a:bodyPr>
            <a:noAutofit/>
          </a:bodyPr>
          <a:lstStyle/>
          <a:p>
            <a:pPr marL="45720" indent="0">
              <a:buNone/>
            </a:pPr>
            <a:r>
              <a:rPr lang="en-US" sz="5400" dirty="0">
                <a:latin typeface="Trebuchet MS" panose="020B0603020202020204" pitchFamily="34" charset="0"/>
              </a:rPr>
              <a:t>Trebuchet MS (Body) </a:t>
            </a:r>
          </a:p>
          <a:p>
            <a:pPr marL="45720" indent="0">
              <a:buNone/>
            </a:pPr>
            <a:r>
              <a:rPr lang="en-US" sz="5400" dirty="0">
                <a:latin typeface="Trebuchet MS" panose="020B0603020202020204" pitchFamily="34" charset="0"/>
              </a:rPr>
              <a:t>Minimum size = 54</a:t>
            </a:r>
          </a:p>
          <a:p>
            <a:pPr marL="45720" indent="0">
              <a:buNone/>
            </a:pPr>
            <a:r>
              <a:rPr lang="en-US" sz="5400" dirty="0">
                <a:latin typeface="Trebuchet MS" panose="020B0603020202020204" pitchFamily="34" charset="0"/>
              </a:rPr>
              <a:t>Transition beginning of scripture = Doors</a:t>
            </a:r>
          </a:p>
          <a:p>
            <a:pPr marL="45720" indent="0">
              <a:buNone/>
            </a:pPr>
            <a:r>
              <a:rPr lang="en-US" sz="5400" dirty="0">
                <a:latin typeface="Trebuchet MS" panose="020B0603020202020204" pitchFamily="34" charset="0"/>
              </a:rPr>
              <a:t>Transition subsequent pages = Page Curl</a:t>
            </a:r>
          </a:p>
        </p:txBody>
      </p:sp>
    </p:spTree>
    <p:extLst>
      <p:ext uri="{BB962C8B-B14F-4D97-AF65-F5344CB8AC3E}">
        <p14:creationId xmlns:p14="http://schemas.microsoft.com/office/powerpoint/2010/main" val="267971167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3666D1DF-A040-B45C-B28D-7F18FB77DB0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576B233-4CB1-EAF9-8291-F86B2A23831D}"/>
              </a:ext>
            </a:extLst>
          </p:cNvPr>
          <p:cNvSpPr>
            <a:spLocks noGrp="1"/>
          </p:cNvSpPr>
          <p:nvPr>
            <p:ph type="title"/>
          </p:nvPr>
        </p:nvSpPr>
        <p:spPr>
          <a:xfrm>
            <a:off x="0" y="0"/>
            <a:ext cx="12192000" cy="1447800"/>
          </a:xfrm>
        </p:spPr>
        <p:txBody>
          <a:bodyPr/>
          <a:lstStyle/>
          <a:p>
            <a:pPr marL="0" indent="0" algn="l">
              <a:buNone/>
            </a:pPr>
            <a:r>
              <a:rPr lang="en-US" sz="6000" i="1" cap="all" dirty="0">
                <a:solidFill>
                  <a:srgbClr val="A50021"/>
                </a:solidFill>
                <a:effectLst>
                  <a:outerShdw blurRad="38100" dist="38100" dir="2700000" algn="tl">
                    <a:srgbClr val="000000">
                      <a:alpha val="43137"/>
                    </a:srgbClr>
                  </a:outerShdw>
                  <a:reflection blurRad="12700" stA="48000" endA="300" endPos="55000" dir="5400000" sy="-90000" algn="bl" rotWithShape="0"/>
                </a:effectLst>
                <a:latin typeface="Trebuchet MS" panose="020B0603020202020204" pitchFamily="34" charset="0"/>
              </a:rPr>
              <a:t>Point #3:  Point title</a:t>
            </a:r>
          </a:p>
        </p:txBody>
      </p:sp>
      <p:sp>
        <p:nvSpPr>
          <p:cNvPr id="3" name="Content Placeholder 2">
            <a:extLst>
              <a:ext uri="{FF2B5EF4-FFF2-40B4-BE49-F238E27FC236}">
                <a16:creationId xmlns:a16="http://schemas.microsoft.com/office/drawing/2014/main" id="{F11B9795-01E4-4AEC-5FEA-68616F20D9EE}"/>
              </a:ext>
            </a:extLst>
          </p:cNvPr>
          <p:cNvSpPr>
            <a:spLocks noGrp="1"/>
          </p:cNvSpPr>
          <p:nvPr>
            <p:ph sz="quarter" idx="13"/>
          </p:nvPr>
        </p:nvSpPr>
        <p:spPr>
          <a:xfrm>
            <a:off x="0" y="1981200"/>
            <a:ext cx="12192000" cy="4839730"/>
          </a:xfrm>
        </p:spPr>
        <p:txBody>
          <a:bodyPr>
            <a:noAutofit/>
          </a:bodyPr>
          <a:lstStyle/>
          <a:p>
            <a:pPr>
              <a:lnSpc>
                <a:spcPct val="80000"/>
              </a:lnSpc>
              <a:buClr>
                <a:srgbClr val="C00000"/>
              </a:buClr>
              <a:buFont typeface="Wingdings" pitchFamily="2" charset="2"/>
              <a:buChar char="Ø"/>
            </a:pPr>
            <a:r>
              <a:rPr lang="en-US" sz="5400" b="1" i="1" dirty="0">
                <a:effectLst>
                  <a:outerShdw blurRad="38100" dist="38100" dir="2700000" algn="tl">
                    <a:srgbClr val="000000">
                      <a:alpha val="43137"/>
                    </a:srgbClr>
                  </a:outerShdw>
                </a:effectLst>
                <a:latin typeface="Trebuchet MS" panose="020B0603020202020204" pitchFamily="34" charset="0"/>
              </a:rPr>
              <a:t>Scripture (version)</a:t>
            </a:r>
          </a:p>
          <a:p>
            <a:pPr>
              <a:lnSpc>
                <a:spcPct val="80000"/>
              </a:lnSpc>
              <a:buClr>
                <a:srgbClr val="C00000"/>
              </a:buClr>
              <a:buFont typeface="Wingdings" pitchFamily="2" charset="2"/>
              <a:buChar char="Ø"/>
            </a:pPr>
            <a:r>
              <a:rPr lang="en-US" sz="5400" b="1" i="1" dirty="0">
                <a:effectLst>
                  <a:outerShdw blurRad="38100" dist="38100" dir="2700000" algn="tl">
                    <a:srgbClr val="000000">
                      <a:alpha val="43137"/>
                    </a:srgbClr>
                  </a:outerShdw>
                </a:effectLst>
                <a:latin typeface="Trebuchet MS" panose="020B0603020202020204" pitchFamily="34" charset="0"/>
              </a:rPr>
              <a:t>Scripture (version)</a:t>
            </a:r>
          </a:p>
        </p:txBody>
      </p:sp>
    </p:spTree>
    <p:extLst>
      <p:ext uri="{BB962C8B-B14F-4D97-AF65-F5344CB8AC3E}">
        <p14:creationId xmlns:p14="http://schemas.microsoft.com/office/powerpoint/2010/main" val="74302955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500"/>
                                  </p:stCondLst>
                                  <p:childTnLst>
                                    <p:animEffect transition="out" filter="fade">
                                      <p:cBhvr>
                                        <p:cTn id="6" dur="1000" tmFilter="0, 0; .2, .5; .8, .5; 1, 0"/>
                                        <p:tgtEl>
                                          <p:spTgt spid="4"/>
                                        </p:tgtEl>
                                      </p:cBhvr>
                                    </p:animEffect>
                                    <p:animScale>
                                      <p:cBhvr>
                                        <p:cTn id="7" dur="500" autoRev="1" fill="hold"/>
                                        <p:tgtEl>
                                          <p:spTgt spid="4"/>
                                        </p:tgtEl>
                                      </p:cBhvr>
                                      <p:by x="105000" y="105000"/>
                                    </p:animScale>
                                  </p:childTnLst>
                                </p:cTn>
                              </p:par>
                            </p:childTnLst>
                          </p:cTn>
                        </p:par>
                        <p:par>
                          <p:cTn id="8" fill="hold">
                            <p:stCondLst>
                              <p:cond delay="1500"/>
                            </p:stCondLst>
                            <p:childTnLst>
                              <p:par>
                                <p:cTn id="9" presetID="26" presetClass="emph" presetSubtype="0" fill="hold" grpId="1" nodeType="afterEffect">
                                  <p:stCondLst>
                                    <p:cond delay="500"/>
                                  </p:stCondLst>
                                  <p:childTnLst>
                                    <p:animEffect transition="out" filter="fade">
                                      <p:cBhvr>
                                        <p:cTn id="10" dur="1000" tmFilter="0, 0; .2, .5; .8, .5; 1, 0"/>
                                        <p:tgtEl>
                                          <p:spTgt spid="4"/>
                                        </p:tgtEl>
                                      </p:cBhvr>
                                    </p:animEffect>
                                    <p:animScale>
                                      <p:cBhvr>
                                        <p:cTn id="11" dur="500" autoRev="1" fill="hold"/>
                                        <p:tgtEl>
                                          <p:spTgt spid="4"/>
                                        </p:tgtEl>
                                      </p:cBhvr>
                                      <p:by x="105000" y="105000"/>
                                    </p:animScale>
                                  </p:childTnLst>
                                </p:cTn>
                              </p:par>
                            </p:childTnLst>
                          </p:cTn>
                        </p:par>
                        <p:par>
                          <p:cTn id="12" fill="hold">
                            <p:stCondLst>
                              <p:cond delay="3000"/>
                            </p:stCondLst>
                            <p:childTnLst>
                              <p:par>
                                <p:cTn id="13" presetID="26" presetClass="emph" presetSubtype="0" fill="hold" grpId="2" nodeType="afterEffect">
                                  <p:stCondLst>
                                    <p:cond delay="500"/>
                                  </p:stCondLst>
                                  <p:childTnLst>
                                    <p:animEffect transition="out" filter="fade">
                                      <p:cBhvr>
                                        <p:cTn id="14" dur="1000" tmFilter="0, 0; .2, .5; .8, .5; 1, 0"/>
                                        <p:tgtEl>
                                          <p:spTgt spid="4"/>
                                        </p:tgtEl>
                                      </p:cBhvr>
                                    </p:animEffect>
                                    <p:animScale>
                                      <p:cBhvr>
                                        <p:cTn id="15" dur="500" autoRev="1" fill="hold"/>
                                        <p:tgtEl>
                                          <p:spTgt spid="4"/>
                                        </p:tgtEl>
                                      </p:cBhvr>
                                      <p:by x="105000" y="105000"/>
                                    </p:animScale>
                                  </p:childTnLst>
                                </p:cTn>
                              </p:par>
                            </p:childTnLst>
                          </p:cTn>
                        </p:par>
                        <p:par>
                          <p:cTn id="16" fill="hold">
                            <p:stCondLst>
                              <p:cond delay="4500"/>
                            </p:stCondLst>
                            <p:childTnLst>
                              <p:par>
                                <p:cTn id="17" presetID="26" presetClass="emph" presetSubtype="0" fill="hold" grpId="3" nodeType="afterEffect">
                                  <p:stCondLst>
                                    <p:cond delay="500"/>
                                  </p:stCondLst>
                                  <p:childTnLst>
                                    <p:animEffect transition="out" filter="fade">
                                      <p:cBhvr>
                                        <p:cTn id="18" dur="1000" tmFilter="0, 0; .2, .5; .8, .5; 1, 0"/>
                                        <p:tgtEl>
                                          <p:spTgt spid="4"/>
                                        </p:tgtEl>
                                      </p:cBhvr>
                                    </p:animEffect>
                                    <p:animScale>
                                      <p:cBhvr>
                                        <p:cTn id="19" dur="500" autoRev="1" fill="hold"/>
                                        <p:tgtEl>
                                          <p:spTgt spid="4"/>
                                        </p:tgtEl>
                                      </p:cBhvr>
                                      <p:by x="105000" y="105000"/>
                                    </p:animScale>
                                  </p:childTnLst>
                                </p:cTn>
                              </p:par>
                            </p:childTnLst>
                          </p:cTn>
                        </p:par>
                        <p:par>
                          <p:cTn id="20" fill="hold">
                            <p:stCondLst>
                              <p:cond delay="6000"/>
                            </p:stCondLst>
                            <p:childTnLst>
                              <p:par>
                                <p:cTn id="21" presetID="26" presetClass="emph" presetSubtype="0" fill="hold" grpId="4" nodeType="afterEffect">
                                  <p:stCondLst>
                                    <p:cond delay="750"/>
                                  </p:stCondLst>
                                  <p:childTnLst>
                                    <p:animEffect transition="out" filter="fade">
                                      <p:cBhvr>
                                        <p:cTn id="22" dur="1000" tmFilter="0, 0; .2, .5; .8, .5; 1, 0"/>
                                        <p:tgtEl>
                                          <p:spTgt spid="4"/>
                                        </p:tgtEl>
                                      </p:cBhvr>
                                    </p:animEffect>
                                    <p:animScale>
                                      <p:cBhvr>
                                        <p:cTn id="23" dur="500" autoRev="1" fill="hold"/>
                                        <p:tgtEl>
                                          <p:spTgt spid="4"/>
                                        </p:tgtEl>
                                      </p:cBhvr>
                                      <p:by x="105000" y="105000"/>
                                    </p:animScale>
                                  </p:childTnLst>
                                </p:cTn>
                              </p:par>
                            </p:childTnLst>
                          </p:cTn>
                        </p:par>
                        <p:par>
                          <p:cTn id="24" fill="hold">
                            <p:stCondLst>
                              <p:cond delay="7750"/>
                            </p:stCondLst>
                            <p:childTnLst>
                              <p:par>
                                <p:cTn id="25" presetID="26" presetClass="emph" presetSubtype="0" fill="hold" grpId="5" nodeType="afterEffect">
                                  <p:stCondLst>
                                    <p:cond delay="750"/>
                                  </p:stCondLst>
                                  <p:childTnLst>
                                    <p:animEffect transition="out" filter="fade">
                                      <p:cBhvr>
                                        <p:cTn id="26" dur="1000" tmFilter="0, 0; .2, .5; .8, .5; 1, 0"/>
                                        <p:tgtEl>
                                          <p:spTgt spid="4"/>
                                        </p:tgtEl>
                                      </p:cBhvr>
                                    </p:animEffect>
                                    <p:animScale>
                                      <p:cBhvr>
                                        <p:cTn id="27" dur="500" autoRev="1" fill="hold"/>
                                        <p:tgtEl>
                                          <p:spTgt spid="4"/>
                                        </p:tgtEl>
                                      </p:cBhvr>
                                      <p:by x="105000" y="105000"/>
                                    </p:animScale>
                                  </p:childTnLst>
                                </p:cTn>
                              </p:par>
                            </p:childTnLst>
                          </p:cTn>
                        </p:par>
                        <p:par>
                          <p:cTn id="28" fill="hold">
                            <p:stCondLst>
                              <p:cond delay="9500"/>
                            </p:stCondLst>
                            <p:childTnLst>
                              <p:par>
                                <p:cTn id="29" presetID="26" presetClass="emph" presetSubtype="0" fill="hold" grpId="6" nodeType="afterEffect">
                                  <p:stCondLst>
                                    <p:cond delay="750"/>
                                  </p:stCondLst>
                                  <p:childTnLst>
                                    <p:animEffect transition="out" filter="fade">
                                      <p:cBhvr>
                                        <p:cTn id="30" dur="1000" tmFilter="0, 0; .2, .5; .8, .5; 1, 0"/>
                                        <p:tgtEl>
                                          <p:spTgt spid="4"/>
                                        </p:tgtEl>
                                      </p:cBhvr>
                                    </p:animEffect>
                                    <p:animScale>
                                      <p:cBhvr>
                                        <p:cTn id="31" dur="500" autoRev="1" fill="hold"/>
                                        <p:tgtEl>
                                          <p:spTgt spid="4"/>
                                        </p:tgtEl>
                                      </p:cBhvr>
                                      <p:by x="105000" y="105000"/>
                                    </p:animScale>
                                  </p:childTnLst>
                                </p:cTn>
                              </p:par>
                            </p:childTnLst>
                          </p:cTn>
                        </p:par>
                        <p:par>
                          <p:cTn id="32" fill="hold">
                            <p:stCondLst>
                              <p:cond delay="11250"/>
                            </p:stCondLst>
                            <p:childTnLst>
                              <p:par>
                                <p:cTn id="33" presetID="26" presetClass="emph" presetSubtype="0" fill="hold" grpId="7" nodeType="afterEffect">
                                  <p:stCondLst>
                                    <p:cond delay="1000"/>
                                  </p:stCondLst>
                                  <p:childTnLst>
                                    <p:animEffect transition="out" filter="fade">
                                      <p:cBhvr>
                                        <p:cTn id="34" dur="1000" tmFilter="0, 0; .2, .5; .8, .5; 1, 0"/>
                                        <p:tgtEl>
                                          <p:spTgt spid="4"/>
                                        </p:tgtEl>
                                      </p:cBhvr>
                                    </p:animEffect>
                                    <p:animScale>
                                      <p:cBhvr>
                                        <p:cTn id="35" dur="500" autoRev="1" fill="hold"/>
                                        <p:tgtEl>
                                          <p:spTgt spid="4"/>
                                        </p:tgtEl>
                                      </p:cBhvr>
                                      <p:by x="105000" y="105000"/>
                                    </p:animScale>
                                  </p:childTnLst>
                                </p:cTn>
                              </p:par>
                            </p:childTnLst>
                          </p:cTn>
                        </p:par>
                        <p:par>
                          <p:cTn id="36" fill="hold">
                            <p:stCondLst>
                              <p:cond delay="13250"/>
                            </p:stCondLst>
                            <p:childTnLst>
                              <p:par>
                                <p:cTn id="37" presetID="26" presetClass="emph" presetSubtype="0" fill="hold" grpId="8" nodeType="afterEffect">
                                  <p:stCondLst>
                                    <p:cond delay="1000"/>
                                  </p:stCondLst>
                                  <p:childTnLst>
                                    <p:animEffect transition="out" filter="fade">
                                      <p:cBhvr>
                                        <p:cTn id="38" dur="1000" tmFilter="0, 0; .2, .5; .8, .5; 1, 0"/>
                                        <p:tgtEl>
                                          <p:spTgt spid="4"/>
                                        </p:tgtEl>
                                      </p:cBhvr>
                                    </p:animEffect>
                                    <p:animScale>
                                      <p:cBhvr>
                                        <p:cTn id="39" dur="500" autoRev="1" fill="hold"/>
                                        <p:tgtEl>
                                          <p:spTgt spid="4"/>
                                        </p:tgtEl>
                                      </p:cBhvr>
                                      <p:by x="105000" y="105000"/>
                                    </p:animScale>
                                  </p:childTnLst>
                                </p:cTn>
                              </p:par>
                            </p:childTnLst>
                          </p:cTn>
                        </p:par>
                        <p:par>
                          <p:cTn id="40" fill="hold">
                            <p:stCondLst>
                              <p:cond delay="15250"/>
                            </p:stCondLst>
                            <p:childTnLst>
                              <p:par>
                                <p:cTn id="41" presetID="26" presetClass="emph" presetSubtype="0" fill="hold" grpId="9" nodeType="afterEffect">
                                  <p:stCondLst>
                                    <p:cond delay="0"/>
                                  </p:stCondLst>
                                  <p:childTnLst>
                                    <p:animEffect transition="out" filter="fade">
                                      <p:cBhvr>
                                        <p:cTn id="42" dur="1000" tmFilter="0, 0; .2, .5; .8, .5; 1, 0"/>
                                        <p:tgtEl>
                                          <p:spTgt spid="4"/>
                                        </p:tgtEl>
                                      </p:cBhvr>
                                    </p:animEffect>
                                    <p:animScale>
                                      <p:cBhvr>
                                        <p:cTn id="43" dur="500"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4" grpId="2"/>
      <p:bldP spid="4" grpId="3"/>
      <p:bldP spid="4" grpId="4"/>
      <p:bldP spid="4" grpId="5"/>
      <p:bldP spid="4" grpId="6"/>
      <p:bldP spid="4" grpId="7"/>
      <p:bldP spid="4" grpId="8"/>
      <p:bldP spid="4" grpId="9"/>
    </p:bld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08697376-ED09-F542-F202-2F963DE67B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352B81-5941-2E21-FB52-91F28103E656}"/>
              </a:ext>
            </a:extLst>
          </p:cNvPr>
          <p:cNvSpPr>
            <a:spLocks noGrp="1"/>
          </p:cNvSpPr>
          <p:nvPr>
            <p:ph type="title"/>
          </p:nvPr>
        </p:nvSpPr>
        <p:spPr>
          <a:xfrm>
            <a:off x="0" y="-8389"/>
            <a:ext cx="12192000" cy="91059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rPr>
              <a:t>Scripture 1 (version)</a:t>
            </a:r>
            <a:endParaRPr lang="en-US" sz="6600" i="1" dirty="0">
              <a:solidFill>
                <a:srgbClr val="A31D6A"/>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6F78CC78-A8FB-E19A-2EA0-3E49B597D1FB}"/>
              </a:ext>
            </a:extLst>
          </p:cNvPr>
          <p:cNvSpPr>
            <a:spLocks noGrp="1"/>
          </p:cNvSpPr>
          <p:nvPr>
            <p:ph sz="quarter" idx="13"/>
          </p:nvPr>
        </p:nvSpPr>
        <p:spPr>
          <a:xfrm>
            <a:off x="0" y="902202"/>
            <a:ext cx="12192000" cy="5955799"/>
          </a:xfrm>
        </p:spPr>
        <p:txBody>
          <a:bodyPr>
            <a:noAutofit/>
          </a:bodyPr>
          <a:lstStyle/>
          <a:p>
            <a:pPr marL="45720" indent="0">
              <a:buNone/>
            </a:pPr>
            <a:r>
              <a:rPr lang="en-US" sz="5400" dirty="0">
                <a:latin typeface="Trebuchet MS" panose="020B0603020202020204" pitchFamily="34" charset="0"/>
              </a:rPr>
              <a:t>Trebuchet MS (Body) </a:t>
            </a:r>
          </a:p>
          <a:p>
            <a:pPr marL="45720" indent="0">
              <a:buNone/>
            </a:pPr>
            <a:r>
              <a:rPr lang="en-US" sz="5400" dirty="0">
                <a:latin typeface="Trebuchet MS" panose="020B0603020202020204" pitchFamily="34" charset="0"/>
              </a:rPr>
              <a:t>Minimum size = 54</a:t>
            </a:r>
          </a:p>
          <a:p>
            <a:pPr marL="45720" indent="0">
              <a:buNone/>
            </a:pPr>
            <a:r>
              <a:rPr lang="en-US" sz="5400" dirty="0">
                <a:latin typeface="Trebuchet MS" panose="020B0603020202020204" pitchFamily="34" charset="0"/>
              </a:rPr>
              <a:t>Transition beginning of scripture = Doors</a:t>
            </a:r>
          </a:p>
          <a:p>
            <a:pPr marL="45720" indent="0">
              <a:buNone/>
            </a:pPr>
            <a:r>
              <a:rPr lang="en-US" sz="5400" dirty="0">
                <a:latin typeface="Trebuchet MS" panose="020B0603020202020204" pitchFamily="34" charset="0"/>
              </a:rPr>
              <a:t>Transition subsequent pages = Page Curl</a:t>
            </a:r>
          </a:p>
        </p:txBody>
      </p:sp>
    </p:spTree>
    <p:extLst>
      <p:ext uri="{BB962C8B-B14F-4D97-AF65-F5344CB8AC3E}">
        <p14:creationId xmlns:p14="http://schemas.microsoft.com/office/powerpoint/2010/main" val="3322042183"/>
      </p:ext>
    </p:extLst>
  </p:cSld>
  <p:clrMapOvr>
    <a:overrideClrMapping bg1="lt1" tx1="dk1" bg2="lt2" tx2="dk2" accent1="accent1" accent2="accent2" accent3="accent3" accent4="accent4" accent5="accent5" accent6="accent6" hlink="hlink" folHlink="folHlink"/>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B328CBF7-02B1-A770-CB38-1E52863BC5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839A6B-57A1-D0A8-AC23-4189F11C9FE8}"/>
              </a:ext>
            </a:extLst>
          </p:cNvPr>
          <p:cNvSpPr>
            <a:spLocks noGrp="1"/>
          </p:cNvSpPr>
          <p:nvPr>
            <p:ph type="title"/>
          </p:nvPr>
        </p:nvSpPr>
        <p:spPr>
          <a:xfrm>
            <a:off x="0" y="3810"/>
            <a:ext cx="12192000" cy="121539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rPr>
              <a:t>Scripture 2 (version)</a:t>
            </a:r>
          </a:p>
        </p:txBody>
      </p:sp>
      <p:sp>
        <p:nvSpPr>
          <p:cNvPr id="3" name="Content Placeholder 2">
            <a:extLst>
              <a:ext uri="{FF2B5EF4-FFF2-40B4-BE49-F238E27FC236}">
                <a16:creationId xmlns:a16="http://schemas.microsoft.com/office/drawing/2014/main" id="{3DCF5733-5BF1-442D-9ABD-C6B5028638AC}"/>
              </a:ext>
            </a:extLst>
          </p:cNvPr>
          <p:cNvSpPr>
            <a:spLocks noGrp="1"/>
          </p:cNvSpPr>
          <p:nvPr>
            <p:ph sz="quarter" idx="13"/>
          </p:nvPr>
        </p:nvSpPr>
        <p:spPr>
          <a:xfrm>
            <a:off x="0" y="990600"/>
            <a:ext cx="12192000" cy="5867400"/>
          </a:xfrm>
        </p:spPr>
        <p:txBody>
          <a:bodyPr>
            <a:noAutofit/>
          </a:bodyPr>
          <a:lstStyle/>
          <a:p>
            <a:pPr marL="45720" indent="0">
              <a:buNone/>
            </a:pPr>
            <a:r>
              <a:rPr lang="en-US" sz="5400" dirty="0">
                <a:latin typeface="Trebuchet MS" panose="020B0603020202020204" pitchFamily="34" charset="0"/>
              </a:rPr>
              <a:t>Trebuchet MS (Body) </a:t>
            </a:r>
          </a:p>
          <a:p>
            <a:pPr marL="45720" indent="0">
              <a:buNone/>
            </a:pPr>
            <a:r>
              <a:rPr lang="en-US" sz="5400" dirty="0">
                <a:latin typeface="Trebuchet MS" panose="020B0603020202020204" pitchFamily="34" charset="0"/>
              </a:rPr>
              <a:t>Minimum size = 54</a:t>
            </a:r>
          </a:p>
          <a:p>
            <a:pPr marL="45720" indent="0">
              <a:buNone/>
            </a:pPr>
            <a:r>
              <a:rPr lang="en-US" sz="5400" dirty="0">
                <a:latin typeface="Trebuchet MS" panose="020B0603020202020204" pitchFamily="34" charset="0"/>
              </a:rPr>
              <a:t>Transition beginning of scripture = Doors</a:t>
            </a:r>
          </a:p>
          <a:p>
            <a:pPr marL="45720" indent="0">
              <a:buNone/>
            </a:pPr>
            <a:r>
              <a:rPr lang="en-US" sz="5400" dirty="0">
                <a:latin typeface="Trebuchet MS" panose="020B0603020202020204" pitchFamily="34" charset="0"/>
              </a:rPr>
              <a:t>Transition subsequent pages = Page Curl</a:t>
            </a:r>
          </a:p>
        </p:txBody>
      </p:sp>
    </p:spTree>
    <p:extLst>
      <p:ext uri="{BB962C8B-B14F-4D97-AF65-F5344CB8AC3E}">
        <p14:creationId xmlns:p14="http://schemas.microsoft.com/office/powerpoint/2010/main" val="388161080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729D8385-EAA6-0E7C-C8B3-7451437A88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F36D4D-C693-A7AF-952B-C275B27050AD}"/>
              </a:ext>
            </a:extLst>
          </p:cNvPr>
          <p:cNvSpPr>
            <a:spLocks noGrp="1"/>
          </p:cNvSpPr>
          <p:nvPr>
            <p:ph type="title"/>
          </p:nvPr>
        </p:nvSpPr>
        <p:spPr>
          <a:xfrm>
            <a:off x="0" y="3810"/>
            <a:ext cx="12192000" cy="121539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rPr>
              <a:t>Scripture 2 (version)</a:t>
            </a:r>
          </a:p>
        </p:txBody>
      </p:sp>
      <p:sp>
        <p:nvSpPr>
          <p:cNvPr id="3" name="Content Placeholder 2">
            <a:extLst>
              <a:ext uri="{FF2B5EF4-FFF2-40B4-BE49-F238E27FC236}">
                <a16:creationId xmlns:a16="http://schemas.microsoft.com/office/drawing/2014/main" id="{220C4A72-F7DD-0E53-8B2B-E6E6BBA604F6}"/>
              </a:ext>
            </a:extLst>
          </p:cNvPr>
          <p:cNvSpPr>
            <a:spLocks noGrp="1"/>
          </p:cNvSpPr>
          <p:nvPr>
            <p:ph sz="quarter" idx="13"/>
          </p:nvPr>
        </p:nvSpPr>
        <p:spPr>
          <a:xfrm>
            <a:off x="0" y="990600"/>
            <a:ext cx="12192000" cy="5867400"/>
          </a:xfrm>
        </p:spPr>
        <p:txBody>
          <a:bodyPr>
            <a:noAutofit/>
          </a:bodyPr>
          <a:lstStyle/>
          <a:p>
            <a:pPr marL="45720" indent="0">
              <a:buNone/>
            </a:pPr>
            <a:r>
              <a:rPr lang="en-US" sz="5400" dirty="0">
                <a:latin typeface="Trebuchet MS" panose="020B0603020202020204" pitchFamily="34" charset="0"/>
              </a:rPr>
              <a:t>Trebuchet MS (Body) </a:t>
            </a:r>
          </a:p>
          <a:p>
            <a:pPr marL="45720" indent="0">
              <a:buNone/>
            </a:pPr>
            <a:r>
              <a:rPr lang="en-US" sz="5400" dirty="0">
                <a:latin typeface="Trebuchet MS" panose="020B0603020202020204" pitchFamily="34" charset="0"/>
              </a:rPr>
              <a:t>Minimum size = 54</a:t>
            </a:r>
          </a:p>
          <a:p>
            <a:pPr marL="45720" indent="0">
              <a:buNone/>
            </a:pPr>
            <a:r>
              <a:rPr lang="en-US" sz="5400" dirty="0">
                <a:latin typeface="Trebuchet MS" panose="020B0603020202020204" pitchFamily="34" charset="0"/>
              </a:rPr>
              <a:t>Transition beginning of scripture = Doors</a:t>
            </a:r>
          </a:p>
          <a:p>
            <a:pPr marL="45720" indent="0">
              <a:buNone/>
            </a:pPr>
            <a:r>
              <a:rPr lang="en-US" sz="5400" dirty="0">
                <a:latin typeface="Trebuchet MS" panose="020B0603020202020204" pitchFamily="34" charset="0"/>
              </a:rPr>
              <a:t>Transition subsequent pages = Page Curl</a:t>
            </a:r>
          </a:p>
        </p:txBody>
      </p:sp>
    </p:spTree>
    <p:extLst>
      <p:ext uri="{BB962C8B-B14F-4D97-AF65-F5344CB8AC3E}">
        <p14:creationId xmlns:p14="http://schemas.microsoft.com/office/powerpoint/2010/main" val="218302931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A8F6CC48-0B96-109B-1555-4D275E52649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FE5540A-0442-4AF2-58C6-990BB2F9DD58}"/>
              </a:ext>
            </a:extLst>
          </p:cNvPr>
          <p:cNvSpPr>
            <a:spLocks noGrp="1"/>
          </p:cNvSpPr>
          <p:nvPr>
            <p:ph type="title"/>
          </p:nvPr>
        </p:nvSpPr>
        <p:spPr>
          <a:xfrm>
            <a:off x="0" y="0"/>
            <a:ext cx="12192000" cy="1447800"/>
          </a:xfrm>
        </p:spPr>
        <p:txBody>
          <a:bodyPr/>
          <a:lstStyle/>
          <a:p>
            <a:pPr marL="0" indent="0" algn="l">
              <a:buNone/>
            </a:pPr>
            <a:r>
              <a:rPr lang="en-US" sz="6000" i="1" cap="all" dirty="0">
                <a:solidFill>
                  <a:srgbClr val="A50021"/>
                </a:solidFill>
                <a:effectLst>
                  <a:outerShdw blurRad="38100" dist="38100" dir="2700000" algn="tl">
                    <a:srgbClr val="000000">
                      <a:alpha val="43137"/>
                    </a:srgbClr>
                  </a:outerShdw>
                  <a:reflection blurRad="12700" stA="48000" endA="300" endPos="55000" dir="5400000" sy="-90000" algn="bl" rotWithShape="0"/>
                </a:effectLst>
                <a:latin typeface="Trebuchet MS" panose="020B0603020202020204" pitchFamily="34" charset="0"/>
              </a:rPr>
              <a:t>Point #4:  Point title</a:t>
            </a:r>
          </a:p>
        </p:txBody>
      </p:sp>
      <p:sp>
        <p:nvSpPr>
          <p:cNvPr id="3" name="Content Placeholder 2">
            <a:extLst>
              <a:ext uri="{FF2B5EF4-FFF2-40B4-BE49-F238E27FC236}">
                <a16:creationId xmlns:a16="http://schemas.microsoft.com/office/drawing/2014/main" id="{79A5FB52-2EAF-65E6-FC17-ED6DA789E7A5}"/>
              </a:ext>
            </a:extLst>
          </p:cNvPr>
          <p:cNvSpPr>
            <a:spLocks noGrp="1"/>
          </p:cNvSpPr>
          <p:nvPr>
            <p:ph sz="quarter" idx="13"/>
          </p:nvPr>
        </p:nvSpPr>
        <p:spPr>
          <a:xfrm>
            <a:off x="0" y="1981200"/>
            <a:ext cx="12192000" cy="4839730"/>
          </a:xfrm>
        </p:spPr>
        <p:txBody>
          <a:bodyPr>
            <a:noAutofit/>
          </a:bodyPr>
          <a:lstStyle/>
          <a:p>
            <a:pPr>
              <a:lnSpc>
                <a:spcPct val="80000"/>
              </a:lnSpc>
              <a:buClr>
                <a:srgbClr val="C00000"/>
              </a:buClr>
              <a:buFont typeface="Wingdings" pitchFamily="2" charset="2"/>
              <a:buChar char="Ø"/>
            </a:pPr>
            <a:r>
              <a:rPr lang="en-US" sz="5400" b="1" i="1" dirty="0">
                <a:effectLst>
                  <a:outerShdw blurRad="38100" dist="38100" dir="2700000" algn="tl">
                    <a:srgbClr val="000000">
                      <a:alpha val="43137"/>
                    </a:srgbClr>
                  </a:outerShdw>
                </a:effectLst>
                <a:latin typeface="Trebuchet MS" panose="020B0603020202020204" pitchFamily="34" charset="0"/>
              </a:rPr>
              <a:t>Scripture (version)</a:t>
            </a:r>
          </a:p>
          <a:p>
            <a:pPr>
              <a:lnSpc>
                <a:spcPct val="80000"/>
              </a:lnSpc>
              <a:buClr>
                <a:srgbClr val="C00000"/>
              </a:buClr>
              <a:buFont typeface="Wingdings" pitchFamily="2" charset="2"/>
              <a:buChar char="Ø"/>
            </a:pPr>
            <a:r>
              <a:rPr lang="en-US" sz="5400" b="1" i="1" dirty="0">
                <a:effectLst>
                  <a:outerShdw blurRad="38100" dist="38100" dir="2700000" algn="tl">
                    <a:srgbClr val="000000">
                      <a:alpha val="43137"/>
                    </a:srgbClr>
                  </a:outerShdw>
                </a:effectLst>
                <a:latin typeface="Trebuchet MS" panose="020B0603020202020204" pitchFamily="34" charset="0"/>
              </a:rPr>
              <a:t>Scripture (version)</a:t>
            </a:r>
          </a:p>
        </p:txBody>
      </p:sp>
    </p:spTree>
    <p:extLst>
      <p:ext uri="{BB962C8B-B14F-4D97-AF65-F5344CB8AC3E}">
        <p14:creationId xmlns:p14="http://schemas.microsoft.com/office/powerpoint/2010/main" val="138928330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500"/>
                                  </p:stCondLst>
                                  <p:childTnLst>
                                    <p:animEffect transition="out" filter="fade">
                                      <p:cBhvr>
                                        <p:cTn id="6" dur="1000" tmFilter="0, 0; .2, .5; .8, .5; 1, 0"/>
                                        <p:tgtEl>
                                          <p:spTgt spid="4"/>
                                        </p:tgtEl>
                                      </p:cBhvr>
                                    </p:animEffect>
                                    <p:animScale>
                                      <p:cBhvr>
                                        <p:cTn id="7" dur="500" autoRev="1" fill="hold"/>
                                        <p:tgtEl>
                                          <p:spTgt spid="4"/>
                                        </p:tgtEl>
                                      </p:cBhvr>
                                      <p:by x="105000" y="105000"/>
                                    </p:animScale>
                                  </p:childTnLst>
                                </p:cTn>
                              </p:par>
                            </p:childTnLst>
                          </p:cTn>
                        </p:par>
                        <p:par>
                          <p:cTn id="8" fill="hold">
                            <p:stCondLst>
                              <p:cond delay="1500"/>
                            </p:stCondLst>
                            <p:childTnLst>
                              <p:par>
                                <p:cTn id="9" presetID="26" presetClass="emph" presetSubtype="0" fill="hold" grpId="1" nodeType="afterEffect">
                                  <p:stCondLst>
                                    <p:cond delay="500"/>
                                  </p:stCondLst>
                                  <p:childTnLst>
                                    <p:animEffect transition="out" filter="fade">
                                      <p:cBhvr>
                                        <p:cTn id="10" dur="1000" tmFilter="0, 0; .2, .5; .8, .5; 1, 0"/>
                                        <p:tgtEl>
                                          <p:spTgt spid="4"/>
                                        </p:tgtEl>
                                      </p:cBhvr>
                                    </p:animEffect>
                                    <p:animScale>
                                      <p:cBhvr>
                                        <p:cTn id="11" dur="500" autoRev="1" fill="hold"/>
                                        <p:tgtEl>
                                          <p:spTgt spid="4"/>
                                        </p:tgtEl>
                                      </p:cBhvr>
                                      <p:by x="105000" y="105000"/>
                                    </p:animScale>
                                  </p:childTnLst>
                                </p:cTn>
                              </p:par>
                            </p:childTnLst>
                          </p:cTn>
                        </p:par>
                        <p:par>
                          <p:cTn id="12" fill="hold">
                            <p:stCondLst>
                              <p:cond delay="3000"/>
                            </p:stCondLst>
                            <p:childTnLst>
                              <p:par>
                                <p:cTn id="13" presetID="26" presetClass="emph" presetSubtype="0" fill="hold" grpId="2" nodeType="afterEffect">
                                  <p:stCondLst>
                                    <p:cond delay="500"/>
                                  </p:stCondLst>
                                  <p:childTnLst>
                                    <p:animEffect transition="out" filter="fade">
                                      <p:cBhvr>
                                        <p:cTn id="14" dur="1000" tmFilter="0, 0; .2, .5; .8, .5; 1, 0"/>
                                        <p:tgtEl>
                                          <p:spTgt spid="4"/>
                                        </p:tgtEl>
                                      </p:cBhvr>
                                    </p:animEffect>
                                    <p:animScale>
                                      <p:cBhvr>
                                        <p:cTn id="15" dur="500" autoRev="1" fill="hold"/>
                                        <p:tgtEl>
                                          <p:spTgt spid="4"/>
                                        </p:tgtEl>
                                      </p:cBhvr>
                                      <p:by x="105000" y="105000"/>
                                    </p:animScale>
                                  </p:childTnLst>
                                </p:cTn>
                              </p:par>
                            </p:childTnLst>
                          </p:cTn>
                        </p:par>
                        <p:par>
                          <p:cTn id="16" fill="hold">
                            <p:stCondLst>
                              <p:cond delay="4500"/>
                            </p:stCondLst>
                            <p:childTnLst>
                              <p:par>
                                <p:cTn id="17" presetID="26" presetClass="emph" presetSubtype="0" fill="hold" grpId="3" nodeType="afterEffect">
                                  <p:stCondLst>
                                    <p:cond delay="500"/>
                                  </p:stCondLst>
                                  <p:childTnLst>
                                    <p:animEffect transition="out" filter="fade">
                                      <p:cBhvr>
                                        <p:cTn id="18" dur="1000" tmFilter="0, 0; .2, .5; .8, .5; 1, 0"/>
                                        <p:tgtEl>
                                          <p:spTgt spid="4"/>
                                        </p:tgtEl>
                                      </p:cBhvr>
                                    </p:animEffect>
                                    <p:animScale>
                                      <p:cBhvr>
                                        <p:cTn id="19" dur="500" autoRev="1" fill="hold"/>
                                        <p:tgtEl>
                                          <p:spTgt spid="4"/>
                                        </p:tgtEl>
                                      </p:cBhvr>
                                      <p:by x="105000" y="105000"/>
                                    </p:animScale>
                                  </p:childTnLst>
                                </p:cTn>
                              </p:par>
                            </p:childTnLst>
                          </p:cTn>
                        </p:par>
                        <p:par>
                          <p:cTn id="20" fill="hold">
                            <p:stCondLst>
                              <p:cond delay="6000"/>
                            </p:stCondLst>
                            <p:childTnLst>
                              <p:par>
                                <p:cTn id="21" presetID="26" presetClass="emph" presetSubtype="0" fill="hold" grpId="4" nodeType="afterEffect">
                                  <p:stCondLst>
                                    <p:cond delay="750"/>
                                  </p:stCondLst>
                                  <p:childTnLst>
                                    <p:animEffect transition="out" filter="fade">
                                      <p:cBhvr>
                                        <p:cTn id="22" dur="1000" tmFilter="0, 0; .2, .5; .8, .5; 1, 0"/>
                                        <p:tgtEl>
                                          <p:spTgt spid="4"/>
                                        </p:tgtEl>
                                      </p:cBhvr>
                                    </p:animEffect>
                                    <p:animScale>
                                      <p:cBhvr>
                                        <p:cTn id="23" dur="500" autoRev="1" fill="hold"/>
                                        <p:tgtEl>
                                          <p:spTgt spid="4"/>
                                        </p:tgtEl>
                                      </p:cBhvr>
                                      <p:by x="105000" y="105000"/>
                                    </p:animScale>
                                  </p:childTnLst>
                                </p:cTn>
                              </p:par>
                            </p:childTnLst>
                          </p:cTn>
                        </p:par>
                        <p:par>
                          <p:cTn id="24" fill="hold">
                            <p:stCondLst>
                              <p:cond delay="7750"/>
                            </p:stCondLst>
                            <p:childTnLst>
                              <p:par>
                                <p:cTn id="25" presetID="26" presetClass="emph" presetSubtype="0" fill="hold" grpId="5" nodeType="afterEffect">
                                  <p:stCondLst>
                                    <p:cond delay="750"/>
                                  </p:stCondLst>
                                  <p:childTnLst>
                                    <p:animEffect transition="out" filter="fade">
                                      <p:cBhvr>
                                        <p:cTn id="26" dur="1000" tmFilter="0, 0; .2, .5; .8, .5; 1, 0"/>
                                        <p:tgtEl>
                                          <p:spTgt spid="4"/>
                                        </p:tgtEl>
                                      </p:cBhvr>
                                    </p:animEffect>
                                    <p:animScale>
                                      <p:cBhvr>
                                        <p:cTn id="27" dur="500" autoRev="1" fill="hold"/>
                                        <p:tgtEl>
                                          <p:spTgt spid="4"/>
                                        </p:tgtEl>
                                      </p:cBhvr>
                                      <p:by x="105000" y="105000"/>
                                    </p:animScale>
                                  </p:childTnLst>
                                </p:cTn>
                              </p:par>
                            </p:childTnLst>
                          </p:cTn>
                        </p:par>
                        <p:par>
                          <p:cTn id="28" fill="hold">
                            <p:stCondLst>
                              <p:cond delay="9500"/>
                            </p:stCondLst>
                            <p:childTnLst>
                              <p:par>
                                <p:cTn id="29" presetID="26" presetClass="emph" presetSubtype="0" fill="hold" grpId="6" nodeType="afterEffect">
                                  <p:stCondLst>
                                    <p:cond delay="750"/>
                                  </p:stCondLst>
                                  <p:childTnLst>
                                    <p:animEffect transition="out" filter="fade">
                                      <p:cBhvr>
                                        <p:cTn id="30" dur="1000" tmFilter="0, 0; .2, .5; .8, .5; 1, 0"/>
                                        <p:tgtEl>
                                          <p:spTgt spid="4"/>
                                        </p:tgtEl>
                                      </p:cBhvr>
                                    </p:animEffect>
                                    <p:animScale>
                                      <p:cBhvr>
                                        <p:cTn id="31" dur="500" autoRev="1" fill="hold"/>
                                        <p:tgtEl>
                                          <p:spTgt spid="4"/>
                                        </p:tgtEl>
                                      </p:cBhvr>
                                      <p:by x="105000" y="105000"/>
                                    </p:animScale>
                                  </p:childTnLst>
                                </p:cTn>
                              </p:par>
                            </p:childTnLst>
                          </p:cTn>
                        </p:par>
                        <p:par>
                          <p:cTn id="32" fill="hold">
                            <p:stCondLst>
                              <p:cond delay="11250"/>
                            </p:stCondLst>
                            <p:childTnLst>
                              <p:par>
                                <p:cTn id="33" presetID="26" presetClass="emph" presetSubtype="0" fill="hold" grpId="7" nodeType="afterEffect">
                                  <p:stCondLst>
                                    <p:cond delay="1000"/>
                                  </p:stCondLst>
                                  <p:childTnLst>
                                    <p:animEffect transition="out" filter="fade">
                                      <p:cBhvr>
                                        <p:cTn id="34" dur="1000" tmFilter="0, 0; .2, .5; .8, .5; 1, 0"/>
                                        <p:tgtEl>
                                          <p:spTgt spid="4"/>
                                        </p:tgtEl>
                                      </p:cBhvr>
                                    </p:animEffect>
                                    <p:animScale>
                                      <p:cBhvr>
                                        <p:cTn id="35" dur="500" autoRev="1" fill="hold"/>
                                        <p:tgtEl>
                                          <p:spTgt spid="4"/>
                                        </p:tgtEl>
                                      </p:cBhvr>
                                      <p:by x="105000" y="105000"/>
                                    </p:animScale>
                                  </p:childTnLst>
                                </p:cTn>
                              </p:par>
                            </p:childTnLst>
                          </p:cTn>
                        </p:par>
                        <p:par>
                          <p:cTn id="36" fill="hold">
                            <p:stCondLst>
                              <p:cond delay="13250"/>
                            </p:stCondLst>
                            <p:childTnLst>
                              <p:par>
                                <p:cTn id="37" presetID="26" presetClass="emph" presetSubtype="0" fill="hold" grpId="8" nodeType="afterEffect">
                                  <p:stCondLst>
                                    <p:cond delay="1000"/>
                                  </p:stCondLst>
                                  <p:childTnLst>
                                    <p:animEffect transition="out" filter="fade">
                                      <p:cBhvr>
                                        <p:cTn id="38" dur="1000" tmFilter="0, 0; .2, .5; .8, .5; 1, 0"/>
                                        <p:tgtEl>
                                          <p:spTgt spid="4"/>
                                        </p:tgtEl>
                                      </p:cBhvr>
                                    </p:animEffect>
                                    <p:animScale>
                                      <p:cBhvr>
                                        <p:cTn id="39" dur="500" autoRev="1" fill="hold"/>
                                        <p:tgtEl>
                                          <p:spTgt spid="4"/>
                                        </p:tgtEl>
                                      </p:cBhvr>
                                      <p:by x="105000" y="105000"/>
                                    </p:animScale>
                                  </p:childTnLst>
                                </p:cTn>
                              </p:par>
                            </p:childTnLst>
                          </p:cTn>
                        </p:par>
                        <p:par>
                          <p:cTn id="40" fill="hold">
                            <p:stCondLst>
                              <p:cond delay="15250"/>
                            </p:stCondLst>
                            <p:childTnLst>
                              <p:par>
                                <p:cTn id="41" presetID="26" presetClass="emph" presetSubtype="0" fill="hold" grpId="9" nodeType="afterEffect">
                                  <p:stCondLst>
                                    <p:cond delay="0"/>
                                  </p:stCondLst>
                                  <p:childTnLst>
                                    <p:animEffect transition="out" filter="fade">
                                      <p:cBhvr>
                                        <p:cTn id="42" dur="1000" tmFilter="0, 0; .2, .5; .8, .5; 1, 0"/>
                                        <p:tgtEl>
                                          <p:spTgt spid="4"/>
                                        </p:tgtEl>
                                      </p:cBhvr>
                                    </p:animEffect>
                                    <p:animScale>
                                      <p:cBhvr>
                                        <p:cTn id="43" dur="500"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4" grpId="2"/>
      <p:bldP spid="4" grpId="3"/>
      <p:bldP spid="4" grpId="4"/>
      <p:bldP spid="4" grpId="5"/>
      <p:bldP spid="4" grpId="6"/>
      <p:bldP spid="4" grpId="7"/>
      <p:bldP spid="4" grpId="8"/>
      <p:bldP spid="4" grpId="9"/>
    </p:bldLst>
  </p:timing>
</p:sld>
</file>

<file path=ppt/slides/slide42.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4B3A128D-BB80-BCBE-CB18-ADB90AD9D5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593FE1-0E90-EB4D-9300-C8F552676237}"/>
              </a:ext>
            </a:extLst>
          </p:cNvPr>
          <p:cNvSpPr>
            <a:spLocks noGrp="1"/>
          </p:cNvSpPr>
          <p:nvPr>
            <p:ph type="title"/>
          </p:nvPr>
        </p:nvSpPr>
        <p:spPr>
          <a:xfrm>
            <a:off x="0" y="-8389"/>
            <a:ext cx="12192000" cy="91059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rPr>
              <a:t>Scripture 1 (version)</a:t>
            </a:r>
            <a:endParaRPr lang="en-US" sz="6600" i="1" dirty="0">
              <a:solidFill>
                <a:srgbClr val="A31D6A"/>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C845BF6E-0F51-BEEE-53CA-DE2AB0F2170F}"/>
              </a:ext>
            </a:extLst>
          </p:cNvPr>
          <p:cNvSpPr>
            <a:spLocks noGrp="1"/>
          </p:cNvSpPr>
          <p:nvPr>
            <p:ph sz="quarter" idx="13"/>
          </p:nvPr>
        </p:nvSpPr>
        <p:spPr>
          <a:xfrm>
            <a:off x="0" y="902202"/>
            <a:ext cx="12192000" cy="5955799"/>
          </a:xfrm>
        </p:spPr>
        <p:txBody>
          <a:bodyPr>
            <a:noAutofit/>
          </a:bodyPr>
          <a:lstStyle/>
          <a:p>
            <a:pPr marL="45720" indent="0">
              <a:buNone/>
            </a:pPr>
            <a:r>
              <a:rPr lang="en-US" sz="5400" dirty="0">
                <a:latin typeface="Trebuchet MS" panose="020B0603020202020204" pitchFamily="34" charset="0"/>
              </a:rPr>
              <a:t>Trebuchet MS (Body) </a:t>
            </a:r>
          </a:p>
          <a:p>
            <a:pPr marL="45720" indent="0">
              <a:buNone/>
            </a:pPr>
            <a:r>
              <a:rPr lang="en-US" sz="5400" dirty="0">
                <a:latin typeface="Trebuchet MS" panose="020B0603020202020204" pitchFamily="34" charset="0"/>
              </a:rPr>
              <a:t>Minimum size = 54</a:t>
            </a:r>
          </a:p>
          <a:p>
            <a:pPr marL="45720" indent="0">
              <a:buNone/>
            </a:pPr>
            <a:r>
              <a:rPr lang="en-US" sz="5400" dirty="0">
                <a:latin typeface="Trebuchet MS" panose="020B0603020202020204" pitchFamily="34" charset="0"/>
              </a:rPr>
              <a:t>Transition beginning of scripture = Doors</a:t>
            </a:r>
          </a:p>
          <a:p>
            <a:pPr marL="45720" indent="0">
              <a:buNone/>
            </a:pPr>
            <a:r>
              <a:rPr lang="en-US" sz="5400" dirty="0">
                <a:latin typeface="Trebuchet MS" panose="020B0603020202020204" pitchFamily="34" charset="0"/>
              </a:rPr>
              <a:t>Transition subsequent pages = Page Curl</a:t>
            </a:r>
          </a:p>
        </p:txBody>
      </p:sp>
    </p:spTree>
    <p:extLst>
      <p:ext uri="{BB962C8B-B14F-4D97-AF65-F5344CB8AC3E}">
        <p14:creationId xmlns:p14="http://schemas.microsoft.com/office/powerpoint/2010/main" val="1158211845"/>
      </p:ext>
    </p:extLst>
  </p:cSld>
  <p:clrMapOvr>
    <a:overrideClrMapping bg1="lt1" tx1="dk1" bg2="lt2" tx2="dk2" accent1="accent1" accent2="accent2" accent3="accent3" accent4="accent4" accent5="accent5" accent6="accent6" hlink="hlink" folHlink="folHlink"/>
  </p:clrMapOvr>
</p:sld>
</file>

<file path=ppt/slides/slide43.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98DB616C-8AF5-D006-574C-AD42C0505D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C8060F-A5C5-0F56-42BC-E050A4D98267}"/>
              </a:ext>
            </a:extLst>
          </p:cNvPr>
          <p:cNvSpPr>
            <a:spLocks noGrp="1"/>
          </p:cNvSpPr>
          <p:nvPr>
            <p:ph type="title"/>
          </p:nvPr>
        </p:nvSpPr>
        <p:spPr>
          <a:xfrm>
            <a:off x="0" y="3810"/>
            <a:ext cx="12192000" cy="121539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rPr>
              <a:t>Scripture 2 (version)</a:t>
            </a:r>
          </a:p>
        </p:txBody>
      </p:sp>
      <p:sp>
        <p:nvSpPr>
          <p:cNvPr id="3" name="Content Placeholder 2">
            <a:extLst>
              <a:ext uri="{FF2B5EF4-FFF2-40B4-BE49-F238E27FC236}">
                <a16:creationId xmlns:a16="http://schemas.microsoft.com/office/drawing/2014/main" id="{03CC4F2E-0E6E-C291-59D5-1018FA11A714}"/>
              </a:ext>
            </a:extLst>
          </p:cNvPr>
          <p:cNvSpPr>
            <a:spLocks noGrp="1"/>
          </p:cNvSpPr>
          <p:nvPr>
            <p:ph sz="quarter" idx="13"/>
          </p:nvPr>
        </p:nvSpPr>
        <p:spPr>
          <a:xfrm>
            <a:off x="0" y="990600"/>
            <a:ext cx="12192000" cy="5867400"/>
          </a:xfrm>
        </p:spPr>
        <p:txBody>
          <a:bodyPr>
            <a:noAutofit/>
          </a:bodyPr>
          <a:lstStyle/>
          <a:p>
            <a:pPr marL="45720" indent="0">
              <a:buNone/>
            </a:pPr>
            <a:r>
              <a:rPr lang="en-US" sz="5400" dirty="0">
                <a:latin typeface="Trebuchet MS" panose="020B0603020202020204" pitchFamily="34" charset="0"/>
              </a:rPr>
              <a:t>Trebuchet MS (Body) </a:t>
            </a:r>
          </a:p>
          <a:p>
            <a:pPr marL="45720" indent="0">
              <a:buNone/>
            </a:pPr>
            <a:r>
              <a:rPr lang="en-US" sz="5400" dirty="0">
                <a:latin typeface="Trebuchet MS" panose="020B0603020202020204" pitchFamily="34" charset="0"/>
              </a:rPr>
              <a:t>Minimum size = 54</a:t>
            </a:r>
          </a:p>
          <a:p>
            <a:pPr marL="45720" indent="0">
              <a:buNone/>
            </a:pPr>
            <a:r>
              <a:rPr lang="en-US" sz="5400" dirty="0">
                <a:latin typeface="Trebuchet MS" panose="020B0603020202020204" pitchFamily="34" charset="0"/>
              </a:rPr>
              <a:t>Transition beginning of scripture = Doors</a:t>
            </a:r>
          </a:p>
          <a:p>
            <a:pPr marL="45720" indent="0">
              <a:buNone/>
            </a:pPr>
            <a:r>
              <a:rPr lang="en-US" sz="5400" dirty="0">
                <a:latin typeface="Trebuchet MS" panose="020B0603020202020204" pitchFamily="34" charset="0"/>
              </a:rPr>
              <a:t>Transition subsequent pages = Page Curl</a:t>
            </a:r>
          </a:p>
        </p:txBody>
      </p:sp>
    </p:spTree>
    <p:extLst>
      <p:ext uri="{BB962C8B-B14F-4D97-AF65-F5344CB8AC3E}">
        <p14:creationId xmlns:p14="http://schemas.microsoft.com/office/powerpoint/2010/main" val="380037524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CABDCA61-9334-1448-3898-77FEE4B0CA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27DAEA-0636-CB2C-F250-1BC00AD9BD5C}"/>
              </a:ext>
            </a:extLst>
          </p:cNvPr>
          <p:cNvSpPr>
            <a:spLocks noGrp="1"/>
          </p:cNvSpPr>
          <p:nvPr>
            <p:ph type="title"/>
          </p:nvPr>
        </p:nvSpPr>
        <p:spPr>
          <a:xfrm>
            <a:off x="0" y="3810"/>
            <a:ext cx="12192000" cy="121539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rPr>
              <a:t>Scripture 2 (version)</a:t>
            </a:r>
          </a:p>
        </p:txBody>
      </p:sp>
      <p:sp>
        <p:nvSpPr>
          <p:cNvPr id="3" name="Content Placeholder 2">
            <a:extLst>
              <a:ext uri="{FF2B5EF4-FFF2-40B4-BE49-F238E27FC236}">
                <a16:creationId xmlns:a16="http://schemas.microsoft.com/office/drawing/2014/main" id="{F6E9F388-6BB7-79EA-2BD1-4F8DA56397C8}"/>
              </a:ext>
            </a:extLst>
          </p:cNvPr>
          <p:cNvSpPr>
            <a:spLocks noGrp="1"/>
          </p:cNvSpPr>
          <p:nvPr>
            <p:ph sz="quarter" idx="13"/>
          </p:nvPr>
        </p:nvSpPr>
        <p:spPr>
          <a:xfrm>
            <a:off x="0" y="990600"/>
            <a:ext cx="12192000" cy="5867400"/>
          </a:xfrm>
        </p:spPr>
        <p:txBody>
          <a:bodyPr>
            <a:noAutofit/>
          </a:bodyPr>
          <a:lstStyle/>
          <a:p>
            <a:pPr marL="45720" indent="0">
              <a:buNone/>
            </a:pPr>
            <a:r>
              <a:rPr lang="en-US" sz="5400" dirty="0">
                <a:latin typeface="Trebuchet MS" panose="020B0603020202020204" pitchFamily="34" charset="0"/>
              </a:rPr>
              <a:t>Trebuchet MS (Body) </a:t>
            </a:r>
          </a:p>
          <a:p>
            <a:pPr marL="45720" indent="0">
              <a:buNone/>
            </a:pPr>
            <a:r>
              <a:rPr lang="en-US" sz="5400" dirty="0">
                <a:latin typeface="Trebuchet MS" panose="020B0603020202020204" pitchFamily="34" charset="0"/>
              </a:rPr>
              <a:t>Minimum size = 54</a:t>
            </a:r>
          </a:p>
          <a:p>
            <a:pPr marL="45720" indent="0">
              <a:buNone/>
            </a:pPr>
            <a:r>
              <a:rPr lang="en-US" sz="5400" dirty="0">
                <a:latin typeface="Trebuchet MS" panose="020B0603020202020204" pitchFamily="34" charset="0"/>
              </a:rPr>
              <a:t>Transition beginning of scripture = Doors</a:t>
            </a:r>
          </a:p>
          <a:p>
            <a:pPr marL="45720" indent="0">
              <a:buNone/>
            </a:pPr>
            <a:r>
              <a:rPr lang="en-US" sz="5400" dirty="0">
                <a:latin typeface="Trebuchet MS" panose="020B0603020202020204" pitchFamily="34" charset="0"/>
              </a:rPr>
              <a:t>Transition subsequent pages = Page Curl</a:t>
            </a:r>
          </a:p>
        </p:txBody>
      </p:sp>
    </p:spTree>
    <p:extLst>
      <p:ext uri="{BB962C8B-B14F-4D97-AF65-F5344CB8AC3E}">
        <p14:creationId xmlns:p14="http://schemas.microsoft.com/office/powerpoint/2010/main" val="202419457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p:cNvGrpSpPr/>
        <p:nvPr/>
      </p:nvGrpSpPr>
      <p:grpSpPr>
        <a:xfrm>
          <a:off x="0" y="0"/>
          <a:ext cx="0" cy="0"/>
          <a:chOff x="0" y="0"/>
          <a:chExt cx="0" cy="0"/>
        </a:xfrm>
      </p:grpSpPr>
      <p:sp>
        <p:nvSpPr>
          <p:cNvPr id="52225" name="Rectangle 2"/>
          <p:cNvSpPr>
            <a:spLocks noGrp="1"/>
          </p:cNvSpPr>
          <p:nvPr>
            <p:ph type="title"/>
          </p:nvPr>
        </p:nvSpPr>
        <p:spPr bwMode="auto">
          <a:xfrm>
            <a:off x="0" y="152400"/>
            <a:ext cx="12191999" cy="1143000"/>
          </a:xfrm>
          <a:noFill/>
        </p:spPr>
        <p:txBody>
          <a:bodyPr vert="horz" wrap="square" lIns="91440" tIns="45720" rIns="91440" bIns="45720" numCol="1" rtlCol="0" anchor="t" anchorCtr="0" compatLnSpc="1">
            <a:prstTxWarp prst="textNoShape">
              <a:avLst/>
            </a:prstTxWarp>
            <a:noAutofit/>
          </a:bodyPr>
          <a:lstStyle/>
          <a:p>
            <a:pPr marL="0" indent="0" algn="l">
              <a:buNone/>
            </a:pPr>
            <a:r>
              <a:rPr lang="en-US" sz="8800" i="1" dirty="0">
                <a:solidFill>
                  <a:srgbClr val="C00000"/>
                </a:solidFill>
                <a:effectLst>
                  <a:outerShdw blurRad="38100" dist="38100" dir="2700000" algn="tl">
                    <a:srgbClr val="000000">
                      <a:alpha val="43137"/>
                    </a:srgbClr>
                  </a:outerShdw>
                </a:effectLst>
              </a:rPr>
              <a:t>Hear: Romans 10:17</a:t>
            </a:r>
          </a:p>
        </p:txBody>
      </p:sp>
      <p:sp>
        <p:nvSpPr>
          <p:cNvPr id="52226" name="Rectangle 3"/>
          <p:cNvSpPr>
            <a:spLocks noGrp="1"/>
          </p:cNvSpPr>
          <p:nvPr>
            <p:ph sz="quarter" idx="13"/>
          </p:nvPr>
        </p:nvSpPr>
        <p:spPr>
          <a:xfrm>
            <a:off x="-1" y="1295400"/>
            <a:ext cx="12191999" cy="5562600"/>
          </a:xfrm>
        </p:spPr>
        <p:txBody>
          <a:bodyPr>
            <a:normAutofit/>
          </a:bodyPr>
          <a:lstStyle/>
          <a:p>
            <a:pPr marL="0" indent="0">
              <a:buNone/>
            </a:pPr>
            <a:r>
              <a:rPr lang="en-US" sz="9600" i="1" dirty="0">
                <a:effectLst>
                  <a:outerShdw blurRad="38100" dist="38100" dir="2700000" algn="tl">
                    <a:srgbClr val="000000">
                      <a:alpha val="43137"/>
                    </a:srgbClr>
                  </a:outerShdw>
                </a:effectLst>
              </a:rPr>
              <a:t>So then faith cometh by hearing, and hearing by the word of God.</a:t>
            </a:r>
          </a:p>
        </p:txBody>
      </p:sp>
      <p:pic>
        <p:nvPicPr>
          <p:cNvPr id="52227" name="Picture 4" descr="MP900443601[1]"/>
          <p:cNvPicPr>
            <a:picLocks noChangeAspect="1" noChangeArrowheads="1"/>
          </p:cNvPicPr>
          <p:nvPr/>
        </p:nvPicPr>
        <p:blipFill>
          <a:blip r:embed="rId4"/>
          <a:srcRect/>
          <a:stretch>
            <a:fillRect/>
          </a:stretch>
        </p:blipFill>
        <p:spPr bwMode="auto">
          <a:xfrm>
            <a:off x="10028585" y="5405718"/>
            <a:ext cx="2176862" cy="1447800"/>
          </a:xfrm>
          <a:prstGeom prst="rect">
            <a:avLst/>
          </a:prstGeom>
          <a:no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Tree>
    <p:extLst>
      <p:ext uri="{BB962C8B-B14F-4D97-AF65-F5344CB8AC3E}">
        <p14:creationId xmlns:p14="http://schemas.microsoft.com/office/powerpoint/2010/main" val="3326393578"/>
      </p:ext>
    </p:extLst>
  </p:cSld>
  <p:clrMapOvr>
    <a:overrideClrMapping bg1="lt1" tx1="dk1" bg2="lt2" tx2="dk2" accent1="accent1" accent2="accent2" accent3="accent3" accent4="accent4" accent5="accent5" accent6="accent6" hlink="hlink" folHlink="folHlink"/>
  </p:clrMapOvr>
</p:sld>
</file>

<file path=ppt/slides/slide46.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p:cNvGrpSpPr/>
        <p:nvPr/>
      </p:nvGrpSpPr>
      <p:grpSpPr>
        <a:xfrm>
          <a:off x="0" y="0"/>
          <a:ext cx="0" cy="0"/>
          <a:chOff x="0" y="0"/>
          <a:chExt cx="0" cy="0"/>
        </a:xfrm>
      </p:grpSpPr>
      <p:sp>
        <p:nvSpPr>
          <p:cNvPr id="53249" name="Rectangle 2"/>
          <p:cNvSpPr>
            <a:spLocks noGrp="1"/>
          </p:cNvSpPr>
          <p:nvPr>
            <p:ph type="title"/>
          </p:nvPr>
        </p:nvSpPr>
        <p:spPr bwMode="auto">
          <a:xfrm>
            <a:off x="0" y="0"/>
            <a:ext cx="12192000" cy="1140546"/>
          </a:xfrm>
          <a:noFill/>
        </p:spPr>
        <p:txBody>
          <a:bodyPr vert="horz" wrap="square" lIns="91440" tIns="45720" rIns="91440" bIns="45720" numCol="1" rtlCol="0" anchor="t" anchorCtr="0" compatLnSpc="1">
            <a:prstTxWarp prst="textNoShape">
              <a:avLst/>
            </a:prstTxWarp>
            <a:noAutofit/>
          </a:bodyPr>
          <a:lstStyle/>
          <a:p>
            <a:pPr marL="0" indent="0" algn="l">
              <a:buNone/>
            </a:pPr>
            <a:r>
              <a:rPr lang="en-US" sz="7000" i="1" dirty="0">
                <a:solidFill>
                  <a:srgbClr val="C00000"/>
                </a:solidFill>
                <a:effectLst>
                  <a:outerShdw blurRad="38100" dist="38100" dir="2700000" algn="tl">
                    <a:srgbClr val="000000">
                      <a:alpha val="43137"/>
                    </a:srgbClr>
                  </a:outerShdw>
                </a:effectLst>
              </a:rPr>
              <a:t>Believe: Hebrews 11:6</a:t>
            </a:r>
          </a:p>
        </p:txBody>
      </p:sp>
      <p:sp>
        <p:nvSpPr>
          <p:cNvPr id="53250" name="Rectangle 3"/>
          <p:cNvSpPr>
            <a:spLocks noGrp="1"/>
          </p:cNvSpPr>
          <p:nvPr>
            <p:ph sz="quarter" idx="13"/>
          </p:nvPr>
        </p:nvSpPr>
        <p:spPr>
          <a:xfrm>
            <a:off x="0" y="1828800"/>
            <a:ext cx="12192000" cy="5029200"/>
          </a:xfrm>
        </p:spPr>
        <p:txBody>
          <a:bodyPr>
            <a:noAutofit/>
          </a:bodyPr>
          <a:lstStyle/>
          <a:p>
            <a:pPr marL="0" indent="0">
              <a:lnSpc>
                <a:spcPct val="90000"/>
              </a:lnSpc>
              <a:buNone/>
            </a:pPr>
            <a:r>
              <a:rPr lang="en-US" sz="7000" i="1" dirty="0">
                <a:effectLst>
                  <a:outerShdw blurRad="38100" dist="38100" dir="2700000" algn="tl">
                    <a:srgbClr val="000000">
                      <a:alpha val="43137"/>
                    </a:srgbClr>
                  </a:outerShdw>
                </a:effectLst>
              </a:rPr>
              <a:t>But without faith it is impossible to please him: for he that cometh to God must believe that he is, and that he is a rewarder of them that diligently seek him.</a:t>
            </a:r>
          </a:p>
        </p:txBody>
      </p:sp>
      <p:pic>
        <p:nvPicPr>
          <p:cNvPr id="53251" name="Picture 4" descr="MP900443601[1]"/>
          <p:cNvPicPr>
            <a:picLocks noChangeAspect="1" noChangeArrowheads="1"/>
          </p:cNvPicPr>
          <p:nvPr/>
        </p:nvPicPr>
        <p:blipFill>
          <a:blip r:embed="rId4"/>
          <a:srcRect/>
          <a:stretch>
            <a:fillRect/>
          </a:stretch>
        </p:blipFill>
        <p:spPr bwMode="auto">
          <a:xfrm>
            <a:off x="9806823" y="13854"/>
            <a:ext cx="2385178" cy="1586346"/>
          </a:xfrm>
          <a:prstGeom prst="rect">
            <a:avLst/>
          </a:prstGeom>
          <a:noFill/>
          <a:ln w="9525">
            <a:noFill/>
            <a:miter lim="800000"/>
            <a:headEnd/>
            <a:tailEnd/>
          </a:ln>
        </p:spPr>
      </p:pic>
    </p:spTree>
    <p:extLst>
      <p:ext uri="{BB962C8B-B14F-4D97-AF65-F5344CB8AC3E}">
        <p14:creationId xmlns:p14="http://schemas.microsoft.com/office/powerpoint/2010/main" val="2996834355"/>
      </p:ext>
    </p:extLst>
  </p:cSld>
  <p:clrMapOvr>
    <a:overrideClrMapping bg1="lt1" tx1="dk1" bg2="lt2" tx2="dk2" accent1="accent1" accent2="accent2" accent3="accent3" accent4="accent4" accent5="accent5" accent6="accent6" hlink="hlink" folHlink="folHlink"/>
  </p:clrMapOvr>
</p:sld>
</file>

<file path=ppt/slides/slide47.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p:cNvGrpSpPr/>
        <p:nvPr/>
      </p:nvGrpSpPr>
      <p:grpSpPr>
        <a:xfrm>
          <a:off x="0" y="0"/>
          <a:ext cx="0" cy="0"/>
          <a:chOff x="0" y="0"/>
          <a:chExt cx="0" cy="0"/>
        </a:xfrm>
      </p:grpSpPr>
      <p:sp>
        <p:nvSpPr>
          <p:cNvPr id="54273" name="Rectangle 2"/>
          <p:cNvSpPr>
            <a:spLocks noGrp="1"/>
          </p:cNvSpPr>
          <p:nvPr>
            <p:ph type="title"/>
          </p:nvPr>
        </p:nvSpPr>
        <p:spPr bwMode="auto">
          <a:xfrm>
            <a:off x="0" y="6927"/>
            <a:ext cx="12192000" cy="983673"/>
          </a:xfrm>
          <a:noFill/>
        </p:spPr>
        <p:txBody>
          <a:bodyPr vert="horz" wrap="square" lIns="91440" tIns="45720" rIns="91440" bIns="45720" numCol="1" rtlCol="0" anchor="t" anchorCtr="0" compatLnSpc="1">
            <a:prstTxWarp prst="textNoShape">
              <a:avLst/>
            </a:prstTxWarp>
            <a:noAutofit/>
          </a:bodyPr>
          <a:lstStyle/>
          <a:p>
            <a:pPr marL="0" indent="0" algn="l">
              <a:buNone/>
            </a:pPr>
            <a:r>
              <a:rPr lang="en-US" sz="8800" i="1" dirty="0">
                <a:solidFill>
                  <a:srgbClr val="C00000"/>
                </a:solidFill>
                <a:effectLst>
                  <a:outerShdw blurRad="38100" dist="38100" dir="2700000" algn="tl">
                    <a:srgbClr val="000000">
                      <a:alpha val="43137"/>
                    </a:srgbClr>
                  </a:outerShdw>
                </a:effectLst>
              </a:rPr>
              <a:t>Repent: Luke 13:3</a:t>
            </a:r>
          </a:p>
        </p:txBody>
      </p:sp>
      <p:sp>
        <p:nvSpPr>
          <p:cNvPr id="54274" name="Rectangle 3"/>
          <p:cNvSpPr>
            <a:spLocks noGrp="1"/>
          </p:cNvSpPr>
          <p:nvPr>
            <p:ph sz="quarter" idx="13"/>
          </p:nvPr>
        </p:nvSpPr>
        <p:spPr>
          <a:xfrm>
            <a:off x="0" y="1447800"/>
            <a:ext cx="12268200" cy="5403272"/>
          </a:xfrm>
        </p:spPr>
        <p:txBody>
          <a:bodyPr>
            <a:normAutofit/>
          </a:bodyPr>
          <a:lstStyle/>
          <a:p>
            <a:pPr marL="0" indent="0">
              <a:buNone/>
            </a:pPr>
            <a:r>
              <a:rPr lang="en-US" sz="9600" i="1" dirty="0">
                <a:effectLst>
                  <a:outerShdw blurRad="38100" dist="38100" dir="2700000" algn="tl">
                    <a:srgbClr val="000000">
                      <a:alpha val="43137"/>
                    </a:srgbClr>
                  </a:outerShdw>
                </a:effectLst>
              </a:rPr>
              <a:t>I tell you, Nay: but, except ye repent, ye shall all likewise perish.</a:t>
            </a:r>
            <a:r>
              <a:rPr lang="en-US" sz="9600" i="1" dirty="0">
                <a:solidFill>
                  <a:srgbClr val="3333CC"/>
                </a:solidFill>
                <a:effectLst>
                  <a:outerShdw blurRad="38100" dist="38100" dir="2700000" algn="tl">
                    <a:srgbClr val="000000">
                      <a:alpha val="43137"/>
                    </a:srgbClr>
                  </a:outerShdw>
                </a:effectLst>
              </a:rPr>
              <a:t> </a:t>
            </a:r>
          </a:p>
        </p:txBody>
      </p:sp>
      <p:pic>
        <p:nvPicPr>
          <p:cNvPr id="54275" name="Picture 4" descr="MP900443601[1]"/>
          <p:cNvPicPr>
            <a:picLocks noChangeAspect="1" noChangeArrowheads="1"/>
          </p:cNvPicPr>
          <p:nvPr/>
        </p:nvPicPr>
        <p:blipFill>
          <a:blip r:embed="rId4"/>
          <a:srcRect/>
          <a:stretch>
            <a:fillRect/>
          </a:stretch>
        </p:blipFill>
        <p:spPr bwMode="auto">
          <a:xfrm>
            <a:off x="9671421" y="5181601"/>
            <a:ext cx="2520580" cy="1676400"/>
          </a:xfrm>
          <a:prstGeom prst="rect">
            <a:avLst/>
          </a:prstGeom>
          <a:noFill/>
          <a:ln w="9525">
            <a:noFill/>
            <a:miter lim="800000"/>
            <a:headEnd/>
            <a:tailEnd/>
          </a:ln>
        </p:spPr>
      </p:pic>
    </p:spTree>
    <p:extLst>
      <p:ext uri="{BB962C8B-B14F-4D97-AF65-F5344CB8AC3E}">
        <p14:creationId xmlns:p14="http://schemas.microsoft.com/office/powerpoint/2010/main" val="1544492235"/>
      </p:ext>
    </p:extLst>
  </p:cSld>
  <p:clrMapOvr>
    <a:overrideClrMapping bg1="lt1" tx1="dk1" bg2="lt2" tx2="dk2" accent1="accent1" accent2="accent2" accent3="accent3" accent4="accent4" accent5="accent5" accent6="accent6" hlink="hlink" folHlink="folHlink"/>
  </p:clrMapOvr>
</p:sld>
</file>

<file path=ppt/slides/slide48.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p:cNvGrpSpPr/>
        <p:nvPr/>
      </p:nvGrpSpPr>
      <p:grpSpPr>
        <a:xfrm>
          <a:off x="0" y="0"/>
          <a:ext cx="0" cy="0"/>
          <a:chOff x="0" y="0"/>
          <a:chExt cx="0" cy="0"/>
        </a:xfrm>
      </p:grpSpPr>
      <p:sp>
        <p:nvSpPr>
          <p:cNvPr id="55297" name="Rectangle 2"/>
          <p:cNvSpPr>
            <a:spLocks noGrp="1"/>
          </p:cNvSpPr>
          <p:nvPr>
            <p:ph type="title"/>
          </p:nvPr>
        </p:nvSpPr>
        <p:spPr bwMode="auto">
          <a:xfrm>
            <a:off x="0" y="0"/>
            <a:ext cx="12192000" cy="990600"/>
          </a:xfrm>
          <a:noFill/>
        </p:spPr>
        <p:txBody>
          <a:bodyPr vert="horz" wrap="square" lIns="91440" tIns="45720" rIns="91440" bIns="45720" numCol="1" rtlCol="0" anchor="t" anchorCtr="0" compatLnSpc="1">
            <a:prstTxWarp prst="textNoShape">
              <a:avLst/>
            </a:prstTxWarp>
            <a:normAutofit/>
          </a:bodyPr>
          <a:lstStyle/>
          <a:p>
            <a:pPr marL="0" indent="0" algn="l">
              <a:buNone/>
            </a:pPr>
            <a:r>
              <a:rPr lang="en-US" sz="6600" i="1" dirty="0">
                <a:solidFill>
                  <a:srgbClr val="C00000"/>
                </a:solidFill>
                <a:effectLst>
                  <a:outerShdw blurRad="38100" dist="38100" dir="2700000" algn="tl">
                    <a:srgbClr val="000000">
                      <a:alpha val="43137"/>
                    </a:srgbClr>
                  </a:outerShdw>
                </a:effectLst>
              </a:rPr>
              <a:t>Confess: Matthew 10:32-33</a:t>
            </a:r>
          </a:p>
        </p:txBody>
      </p:sp>
      <p:sp>
        <p:nvSpPr>
          <p:cNvPr id="55298" name="Rectangle 3"/>
          <p:cNvSpPr>
            <a:spLocks noGrp="1"/>
          </p:cNvSpPr>
          <p:nvPr>
            <p:ph sz="quarter" idx="13"/>
          </p:nvPr>
        </p:nvSpPr>
        <p:spPr>
          <a:xfrm>
            <a:off x="0" y="1600200"/>
            <a:ext cx="12192000" cy="5257800"/>
          </a:xfrm>
        </p:spPr>
        <p:txBody>
          <a:bodyPr>
            <a:noAutofit/>
          </a:bodyPr>
          <a:lstStyle/>
          <a:p>
            <a:pPr marL="0" indent="0">
              <a:buNone/>
            </a:pPr>
            <a:r>
              <a:rPr lang="en-US" sz="5500" b="1" i="1" dirty="0">
                <a:hlinkClick r:id="rId4"/>
              </a:rPr>
              <a:t>32</a:t>
            </a:r>
            <a:r>
              <a:rPr lang="en-US" sz="5500" b="1" i="1" dirty="0"/>
              <a:t> </a:t>
            </a:r>
            <a:r>
              <a:rPr lang="en-US" sz="5500" i="1" dirty="0">
                <a:effectLst>
                  <a:outerShdw blurRad="38100" dist="38100" dir="2700000" algn="tl">
                    <a:srgbClr val="000000">
                      <a:alpha val="43137"/>
                    </a:srgbClr>
                  </a:outerShdw>
                </a:effectLst>
              </a:rPr>
              <a:t>Whosoever therefore shall confess me before men, him will I confess also before my Father which is in heaven.</a:t>
            </a:r>
            <a:r>
              <a:rPr lang="en-US" sz="5500" b="1" i="1" dirty="0">
                <a:effectLst>
                  <a:outerShdw blurRad="38100" dist="38100" dir="2700000" algn="tl">
                    <a:srgbClr val="000000">
                      <a:alpha val="43137"/>
                    </a:srgbClr>
                  </a:outerShdw>
                </a:effectLst>
              </a:rPr>
              <a:t> </a:t>
            </a:r>
          </a:p>
          <a:p>
            <a:pPr marL="0" indent="0">
              <a:buNone/>
            </a:pPr>
            <a:r>
              <a:rPr lang="en-US" sz="5500" b="1" i="1" dirty="0">
                <a:hlinkClick r:id="rId5"/>
              </a:rPr>
              <a:t>33</a:t>
            </a:r>
            <a:r>
              <a:rPr lang="en-US" sz="5500" b="1" i="1" dirty="0"/>
              <a:t> </a:t>
            </a:r>
            <a:r>
              <a:rPr lang="en-US" sz="5500" i="1" dirty="0">
                <a:effectLst>
                  <a:outerShdw blurRad="38100" dist="38100" dir="2700000" algn="tl">
                    <a:srgbClr val="000000">
                      <a:alpha val="43137"/>
                    </a:srgbClr>
                  </a:outerShdw>
                </a:effectLst>
              </a:rPr>
              <a:t>But whosoever shall deny me before men, him will I also deny before my Father which is in heaven. </a:t>
            </a:r>
          </a:p>
        </p:txBody>
      </p:sp>
      <p:pic>
        <p:nvPicPr>
          <p:cNvPr id="55299" name="Picture 4" descr="MP900443601[1]"/>
          <p:cNvPicPr>
            <a:picLocks noChangeAspect="1" noChangeArrowheads="1"/>
          </p:cNvPicPr>
          <p:nvPr/>
        </p:nvPicPr>
        <p:blipFill>
          <a:blip r:embed="rId6"/>
          <a:srcRect/>
          <a:stretch>
            <a:fillRect/>
          </a:stretch>
        </p:blipFill>
        <p:spPr bwMode="auto">
          <a:xfrm>
            <a:off x="10016522" y="-1"/>
            <a:ext cx="2175478" cy="1447801"/>
          </a:xfrm>
          <a:prstGeom prst="rect">
            <a:avLst/>
          </a:prstGeom>
          <a:noFill/>
          <a:ln w="9525">
            <a:noFill/>
            <a:miter lim="800000"/>
            <a:headEnd/>
            <a:tailEnd/>
          </a:ln>
        </p:spPr>
      </p:pic>
    </p:spTree>
    <p:extLst>
      <p:ext uri="{BB962C8B-B14F-4D97-AF65-F5344CB8AC3E}">
        <p14:creationId xmlns:p14="http://schemas.microsoft.com/office/powerpoint/2010/main" val="2421991286"/>
      </p:ext>
    </p:extLst>
  </p:cSld>
  <p:clrMapOvr>
    <a:overrideClrMapping bg1="lt1" tx1="dk1" bg2="lt2" tx2="dk2" accent1="accent1" accent2="accent2" accent3="accent3" accent4="accent4" accent5="accent5" accent6="accent6" hlink="hlink" folHlink="folHlink"/>
  </p:clrMapOvr>
</p:sld>
</file>

<file path=ppt/slides/slide49.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p:cNvGrpSpPr/>
        <p:nvPr/>
      </p:nvGrpSpPr>
      <p:grpSpPr>
        <a:xfrm>
          <a:off x="0" y="0"/>
          <a:ext cx="0" cy="0"/>
          <a:chOff x="0" y="0"/>
          <a:chExt cx="0" cy="0"/>
        </a:xfrm>
      </p:grpSpPr>
      <p:sp>
        <p:nvSpPr>
          <p:cNvPr id="56321" name="Rectangle 2"/>
          <p:cNvSpPr>
            <a:spLocks noGrp="1"/>
          </p:cNvSpPr>
          <p:nvPr>
            <p:ph type="title"/>
          </p:nvPr>
        </p:nvSpPr>
        <p:spPr bwMode="auto">
          <a:xfrm>
            <a:off x="1" y="0"/>
            <a:ext cx="12223028" cy="1371600"/>
          </a:xfrm>
          <a:noFill/>
        </p:spPr>
        <p:txBody>
          <a:bodyPr vert="horz" wrap="square" lIns="91440" tIns="45720" rIns="91440" bIns="45720" numCol="1" rtlCol="0" anchor="t" anchorCtr="0" compatLnSpc="1">
            <a:prstTxWarp prst="textNoShape">
              <a:avLst/>
            </a:prstTxWarp>
            <a:noAutofit/>
          </a:bodyPr>
          <a:lstStyle/>
          <a:p>
            <a:pPr marL="0" indent="0" algn="l">
              <a:buNone/>
            </a:pPr>
            <a:r>
              <a:rPr lang="en-US" sz="8800" i="1" dirty="0">
                <a:solidFill>
                  <a:srgbClr val="C00000"/>
                </a:solidFill>
                <a:effectLst>
                  <a:outerShdw blurRad="38100" dist="38100" dir="2700000" algn="tl">
                    <a:srgbClr val="000000">
                      <a:alpha val="43137"/>
                    </a:srgbClr>
                  </a:outerShdw>
                </a:effectLst>
              </a:rPr>
              <a:t>Baptize: Acts 22:16</a:t>
            </a:r>
          </a:p>
        </p:txBody>
      </p:sp>
      <p:sp>
        <p:nvSpPr>
          <p:cNvPr id="56322" name="Rectangle 3"/>
          <p:cNvSpPr>
            <a:spLocks noGrp="1"/>
          </p:cNvSpPr>
          <p:nvPr>
            <p:ph sz="quarter" idx="13"/>
          </p:nvPr>
        </p:nvSpPr>
        <p:spPr>
          <a:xfrm>
            <a:off x="-1" y="1524000"/>
            <a:ext cx="12191999" cy="5334000"/>
          </a:xfrm>
        </p:spPr>
        <p:txBody>
          <a:bodyPr>
            <a:normAutofit/>
          </a:bodyPr>
          <a:lstStyle/>
          <a:p>
            <a:pPr marL="0" indent="0">
              <a:buNone/>
            </a:pPr>
            <a:r>
              <a:rPr lang="en-US" sz="8000" i="1" dirty="0">
                <a:effectLst>
                  <a:outerShdw blurRad="38100" dist="38100" dir="2700000" algn="tl">
                    <a:srgbClr val="000000">
                      <a:alpha val="43137"/>
                    </a:srgbClr>
                  </a:outerShdw>
                </a:effectLst>
              </a:rPr>
              <a:t>And now why </a:t>
            </a:r>
            <a:r>
              <a:rPr lang="en-US" sz="8000" i="1" dirty="0" err="1">
                <a:effectLst>
                  <a:outerShdw blurRad="38100" dist="38100" dir="2700000" algn="tl">
                    <a:srgbClr val="000000">
                      <a:alpha val="43137"/>
                    </a:srgbClr>
                  </a:outerShdw>
                </a:effectLst>
              </a:rPr>
              <a:t>tarriest</a:t>
            </a:r>
            <a:r>
              <a:rPr lang="en-US" sz="8000" i="1" dirty="0">
                <a:effectLst>
                  <a:outerShdw blurRad="38100" dist="38100" dir="2700000" algn="tl">
                    <a:srgbClr val="000000">
                      <a:alpha val="43137"/>
                    </a:srgbClr>
                  </a:outerShdw>
                </a:effectLst>
              </a:rPr>
              <a:t> thou? arise, and be baptized, and wash away thy sins, calling on the name of the Lord.</a:t>
            </a:r>
          </a:p>
        </p:txBody>
      </p:sp>
      <p:pic>
        <p:nvPicPr>
          <p:cNvPr id="56323" name="Picture 4" descr="MP900443601[1]"/>
          <p:cNvPicPr>
            <a:picLocks noChangeAspect="1" noChangeArrowheads="1"/>
          </p:cNvPicPr>
          <p:nvPr/>
        </p:nvPicPr>
        <p:blipFill>
          <a:blip r:embed="rId4"/>
          <a:srcRect/>
          <a:stretch>
            <a:fillRect/>
          </a:stretch>
        </p:blipFill>
        <p:spPr bwMode="auto">
          <a:xfrm>
            <a:off x="9933421" y="-10413"/>
            <a:ext cx="2289608" cy="1524133"/>
          </a:xfrm>
          <a:prstGeom prst="rect">
            <a:avLst/>
          </a:prstGeom>
          <a:noFill/>
          <a:ln w="9525">
            <a:noFill/>
            <a:miter lim="800000"/>
            <a:headEnd/>
            <a:tailEnd/>
          </a:ln>
        </p:spPr>
      </p:pic>
      <p:pic>
        <p:nvPicPr>
          <p:cNvPr id="56324" name="Picture 2" descr="C:\Users\Fain\AppData\Local\Microsoft\Windows\Temporary Internet Files\Content.IE5\RW2PWPFG\MC900057792[1].wmf"/>
          <p:cNvPicPr>
            <a:picLocks noChangeAspect="1" noChangeArrowheads="1"/>
          </p:cNvPicPr>
          <p:nvPr/>
        </p:nvPicPr>
        <p:blipFill>
          <a:blip r:embed="rId5"/>
          <a:srcRect/>
          <a:stretch>
            <a:fillRect/>
          </a:stretch>
        </p:blipFill>
        <p:spPr bwMode="auto">
          <a:xfrm>
            <a:off x="9933421" y="4899025"/>
            <a:ext cx="2227262" cy="1936750"/>
          </a:xfrm>
          <a:prstGeom prst="rect">
            <a:avLst/>
          </a:prstGeom>
          <a:noFill/>
          <a:ln w="9525">
            <a:noFill/>
            <a:miter lim="800000"/>
            <a:headEnd/>
            <a:tailEnd/>
          </a:ln>
        </p:spPr>
      </p:pic>
    </p:spTree>
    <p:extLst>
      <p:ext uri="{BB962C8B-B14F-4D97-AF65-F5344CB8AC3E}">
        <p14:creationId xmlns:p14="http://schemas.microsoft.com/office/powerpoint/2010/main" val="1368784749"/>
      </p:ext>
    </p:extLst>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Metropolitan">
  <a:themeElements>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Sermon Template Rev 3 (2026).potx" id="{3F52B259-99EA-42C3-A649-2B9757542C72}" vid="{BA9D8C74-E060-4C76-84D2-3D38AED01AF1}"/>
    </a:ext>
  </a:extLst>
</a:theme>
</file>

<file path=ppt/theme/theme2.xml><?xml version="1.0" encoding="utf-8"?>
<a:theme xmlns:a="http://schemas.openxmlformats.org/drawingml/2006/main" name="Slipstream">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Slipstream">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extLst>
    <a:ext uri="{05A4C25C-085E-4340-85A3-A5531E510DB2}">
      <thm15:themeFamily xmlns:thm15="http://schemas.microsoft.com/office/thememl/2012/main" name="Presentation1" id="{A5807EA4-D798-4346-93B5-076BD118FC1E}" vid="{4509C512-854D-408D-A12C-B140865DE0B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2.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3.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4.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5.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6.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7.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8.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9.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10.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11.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12.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13.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14.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15.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16.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17.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18.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19.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20.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21.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22.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23.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24.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25.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26.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27.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28.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29.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30.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31.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32.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33.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34.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35.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36.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37.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38.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39.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40.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41.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42.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43.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44.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45.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46.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47.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48.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docProps/app.xml><?xml version="1.0" encoding="utf-8"?>
<Properties xmlns="http://schemas.openxmlformats.org/officeDocument/2006/extended-properties" xmlns:vt="http://schemas.openxmlformats.org/officeDocument/2006/docPropsVTypes">
  <Template>Sermon Template Rev 3 (2026)</Template>
  <TotalTime>61</TotalTime>
  <Words>1665</Words>
  <Application>Microsoft Office PowerPoint</Application>
  <PresentationFormat>Widescreen</PresentationFormat>
  <Paragraphs>143</Paragraphs>
  <Slides>49</Slides>
  <Notes>6</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49</vt:i4>
      </vt:variant>
    </vt:vector>
  </HeadingPairs>
  <TitlesOfParts>
    <vt:vector size="59" baseType="lpstr">
      <vt:lpstr>Aptos</vt:lpstr>
      <vt:lpstr>Arial</vt:lpstr>
      <vt:lpstr>Calibri</vt:lpstr>
      <vt:lpstr>Calibri Light</vt:lpstr>
      <vt:lpstr>Georgia</vt:lpstr>
      <vt:lpstr>Helvetica Neue</vt:lpstr>
      <vt:lpstr>Trebuchet MS</vt:lpstr>
      <vt:lpstr>Wingdings</vt:lpstr>
      <vt:lpstr>Metropolitan</vt:lpstr>
      <vt:lpstr>Slipstream</vt:lpstr>
      <vt:lpstr>What is the Work of the Church  According to the Church of Christ?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Key Boundaries and Authority;  No Social or Recreational Agenda </vt:lpstr>
      <vt:lpstr>PowerPoint Presentation</vt:lpstr>
      <vt:lpstr>PowerPoint Presentation</vt:lpstr>
      <vt:lpstr>A Deeper Look at Edification</vt:lpstr>
      <vt:lpstr>Ephesians 4:12-16 (NLT)</vt:lpstr>
      <vt:lpstr>Ephesians 4:12-16 (NLT)</vt:lpstr>
      <vt:lpstr>Ephesians 4:12-16 (NLT)</vt:lpstr>
      <vt:lpstr>Ephesians 4:12-16 (NLT)</vt:lpstr>
      <vt:lpstr>PowerPoint Presentation</vt:lpstr>
      <vt:lpstr>PowerPoint Presentation</vt:lpstr>
      <vt:lpstr>Key Ideas Behind the Phrase   “Who are the Saints?"</vt:lpstr>
      <vt:lpstr>PowerPoint Presentation</vt:lpstr>
      <vt:lpstr>PowerPoint Presentation</vt:lpstr>
      <vt:lpstr>PowerPoint Presentation</vt:lpstr>
      <vt:lpstr>PowerPoint Presentation</vt:lpstr>
      <vt:lpstr>PowerPoint Presentation</vt:lpstr>
      <vt:lpstr>Ephesians 4:12-16 (NASB)</vt:lpstr>
      <vt:lpstr>Ephesians 4:12-16 (NASB)</vt:lpstr>
      <vt:lpstr>Ephesians 4:12-16 (NASB)</vt:lpstr>
      <vt:lpstr>John 17:3 (AMPC)</vt:lpstr>
      <vt:lpstr>Scripture 1 (version)</vt:lpstr>
      <vt:lpstr>Scripture 2 (version)</vt:lpstr>
      <vt:lpstr>Scripture 2 (version)</vt:lpstr>
      <vt:lpstr>Point #2:  Point title</vt:lpstr>
      <vt:lpstr>Scripture 1 (version)</vt:lpstr>
      <vt:lpstr>Scripture 1 (version)</vt:lpstr>
      <vt:lpstr>Scripture 2 (version)</vt:lpstr>
      <vt:lpstr>Scripture 2 (version)</vt:lpstr>
      <vt:lpstr>Point #3:  Point title</vt:lpstr>
      <vt:lpstr>Scripture 1 (version)</vt:lpstr>
      <vt:lpstr>Scripture 2 (version)</vt:lpstr>
      <vt:lpstr>Scripture 2 (version)</vt:lpstr>
      <vt:lpstr>Point #4:  Point title</vt:lpstr>
      <vt:lpstr>Scripture 1 (version)</vt:lpstr>
      <vt:lpstr>Scripture 2 (version)</vt:lpstr>
      <vt:lpstr>Scripture 2 (version)</vt:lpstr>
      <vt:lpstr>Hear: Romans 10:17</vt:lpstr>
      <vt:lpstr>Believe: Hebrews 11:6</vt:lpstr>
      <vt:lpstr>Repent: Luke 13:3</vt:lpstr>
      <vt:lpstr>Confess: Matthew 10:32-33</vt:lpstr>
      <vt:lpstr>Baptize: Acts 22:16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Stuart Fain</dc:creator>
  <cp:lastModifiedBy>Stuart Fain</cp:lastModifiedBy>
  <cp:revision>2</cp:revision>
  <dcterms:created xsi:type="dcterms:W3CDTF">2026-09-19T21:13:48Z</dcterms:created>
  <dcterms:modified xsi:type="dcterms:W3CDTF">2026-09-19T22:15:18Z</dcterms:modified>
</cp:coreProperties>
</file>